
<file path=[Content_Types].xml><?xml version="1.0" encoding="utf-8"?>
<Types xmlns="http://schemas.openxmlformats.org/package/2006/content-types">
  <Default ContentType="image/jpeg" Extension="jpg"/>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5.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tableStyles+xml" PartName="/ppt/tableStyles.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22.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autoCompressPictures="0" strictFirstAndLastChars="0" saveSubsetFonts="1">
  <p:sldMasterIdLst>
    <p:sldMasterId id="2147483659"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 id="277" r:id="rId27"/>
    <p:sldId id="278" r:id="rId28"/>
    <p:sldId id="279" r:id="rId29"/>
    <p:sldId id="280" r:id="rId30"/>
    <p:sldId id="281" r:id="rId31"/>
    <p:sldId id="282" r:id="rId32"/>
  </p:sldIdLst>
  <p:sldSz cy="6858000" cx="91440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9pPr>
  </p:defaultTextStyle>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file>

<file path=ppt/tableStyles.xml><?xml version="1.0" encoding="utf-8"?>
<a:tblStyleLst xmlns:a="http://schemas.openxmlformats.org/drawingml/2006/main" xmlns:r="http://schemas.openxmlformats.org/officeDocument/2006/relationships" def="{149ACB1A-D190-4B5C-BAD2-635AF15242FA}">
  <a:tblStyle styleId="{149ACB1A-D190-4B5C-BAD2-635AF15242FA}" styleName="Table_0"/>
</a:tblStyleLst>
</file>

<file path=ppt/_rels/presentation.xml.rels><?xml version="1.0" encoding="UTF-8" standalone="yes"?><Relationships xmlns="http://schemas.openxmlformats.org/package/2006/relationships"><Relationship Id="rId20" Type="http://schemas.openxmlformats.org/officeDocument/2006/relationships/slide" Target="slides/slide15.xml"/><Relationship Id="rId22" Type="http://schemas.openxmlformats.org/officeDocument/2006/relationships/slide" Target="slides/slide17.xml"/><Relationship Id="rId21" Type="http://schemas.openxmlformats.org/officeDocument/2006/relationships/slide" Target="slides/slide16.xml"/><Relationship Id="rId24" Type="http://schemas.openxmlformats.org/officeDocument/2006/relationships/slide" Target="slides/slide19.xml"/><Relationship Id="rId23" Type="http://schemas.openxmlformats.org/officeDocument/2006/relationships/slide" Target="slides/slide18.xml"/><Relationship Id="rId1" Type="http://schemas.openxmlformats.org/officeDocument/2006/relationships/theme" Target="theme/theme1.xml"/><Relationship Id="rId2" Type="http://schemas.openxmlformats.org/officeDocument/2006/relationships/presProps" Target="presProps.xml"/><Relationship Id="rId3"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4.xml"/><Relationship Id="rId26" Type="http://schemas.openxmlformats.org/officeDocument/2006/relationships/slide" Target="slides/slide21.xml"/><Relationship Id="rId25" Type="http://schemas.openxmlformats.org/officeDocument/2006/relationships/slide" Target="slides/slide20.xml"/><Relationship Id="rId28" Type="http://schemas.openxmlformats.org/officeDocument/2006/relationships/slide" Target="slides/slide23.xml"/><Relationship Id="rId27" Type="http://schemas.openxmlformats.org/officeDocument/2006/relationships/slide" Target="slides/slide22.xml"/><Relationship Id="rId5" Type="http://schemas.openxmlformats.org/officeDocument/2006/relationships/notesMaster" Target="notesMasters/notesMaster1.xml"/><Relationship Id="rId6" Type="http://schemas.openxmlformats.org/officeDocument/2006/relationships/slide" Target="slides/slide1.xml"/><Relationship Id="rId29" Type="http://schemas.openxmlformats.org/officeDocument/2006/relationships/slide" Target="slides/slide24.xml"/><Relationship Id="rId7" Type="http://schemas.openxmlformats.org/officeDocument/2006/relationships/slide" Target="slides/slide2.xml"/><Relationship Id="rId8" Type="http://schemas.openxmlformats.org/officeDocument/2006/relationships/slide" Target="slides/slide3.xml"/><Relationship Id="rId31" Type="http://schemas.openxmlformats.org/officeDocument/2006/relationships/slide" Target="slides/slide26.xml"/><Relationship Id="rId30" Type="http://schemas.openxmlformats.org/officeDocument/2006/relationships/slide" Target="slides/slide25.xml"/><Relationship Id="rId11" Type="http://schemas.openxmlformats.org/officeDocument/2006/relationships/slide" Target="slides/slide6.xml"/><Relationship Id="rId10" Type="http://schemas.openxmlformats.org/officeDocument/2006/relationships/slide" Target="slides/slide5.xml"/><Relationship Id="rId32" Type="http://schemas.openxmlformats.org/officeDocument/2006/relationships/slide" Target="slides/slide27.xml"/><Relationship Id="rId13" Type="http://schemas.openxmlformats.org/officeDocument/2006/relationships/slide" Target="slides/slide8.xml"/><Relationship Id="rId12" Type="http://schemas.openxmlformats.org/officeDocument/2006/relationships/slide" Target="slides/slide7.xml"/><Relationship Id="rId15" Type="http://schemas.openxmlformats.org/officeDocument/2006/relationships/slide" Target="slides/slide10.xml"/><Relationship Id="rId14" Type="http://schemas.openxmlformats.org/officeDocument/2006/relationships/slide" Target="slides/slide9.xml"/><Relationship Id="rId17" Type="http://schemas.openxmlformats.org/officeDocument/2006/relationships/slide" Target="slides/slide12.xml"/><Relationship Id="rId16" Type="http://schemas.openxmlformats.org/officeDocument/2006/relationships/slide" Target="slides/slide11.xml"/><Relationship Id="rId19" Type="http://schemas.openxmlformats.org/officeDocument/2006/relationships/slide" Target="slides/slide14.xml"/><Relationship Id="rId18"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p:cSld>
    <p:bg>
      <p:bgPr>
        <a:solidFill>
          <a:srgbClr val="000000"/>
        </a:solidFill>
      </p:bgPr>
    </p:bg>
    <p:spTree>
      <p:nvGrpSpPr>
        <p:cNvPr id="2" name="Shape 2"/>
        <p:cNvGrpSpPr/>
        <p:nvPr/>
      </p:nvGrpSpPr>
      <p:grpSpPr>
        <a:xfrm>
          <a:off x="0" y="0"/>
          <a:ext cx="0" cy="0"/>
          <a:chOff x="0" y="0"/>
          <a:chExt cx="0" cy="0"/>
        </a:xfrm>
      </p:grpSpPr>
      <p:sp>
        <p:nvSpPr>
          <p:cNvPr id="3" name="Shape 3"/>
          <p:cNvSpPr txBox="1"/>
          <p:nvPr>
            <p:ph idx="2" type="hdr"/>
          </p:nvPr>
        </p:nvSpPr>
        <p:spPr>
          <a:xfrm>
            <a:off x="0" y="0"/>
            <a:ext cx="2971799" cy="457200"/>
          </a:xfrm>
          <a:prstGeom prst="rect">
            <a:avLst/>
          </a:prstGeom>
          <a:noFill/>
          <a:ln>
            <a:noFill/>
          </a:ln>
        </p:spPr>
        <p:txBody>
          <a:bodyPr anchorCtr="0" anchor="t" bIns="91425" lIns="91425" rIns="91425" tIns="91425"/>
          <a:lstStyle>
            <a:lvl1pPr indent="0" lvl="0" marL="0" marR="0" rtl="0" algn="l">
              <a:lnSpc>
                <a:spcPct val="100000"/>
              </a:lnSpc>
              <a:spcBef>
                <a:spcPts val="0"/>
              </a:spcBef>
              <a:spcAft>
                <a:spcPts val="0"/>
              </a:spcAft>
              <a:buNone/>
              <a:defRPr b="0" i="0" sz="1800" u="none" cap="none" strike="noStrike">
                <a:solidFill>
                  <a:srgbClr val="000000"/>
                </a:solidFill>
                <a:latin typeface="Calibri"/>
                <a:ea typeface="Calibri"/>
                <a:cs typeface="Calibri"/>
                <a:sym typeface="Calibri"/>
              </a:defRPr>
            </a:lvl1pPr>
            <a:lvl2pPr indent="0" lvl="1" marL="457200" marR="0" rtl="0" algn="l">
              <a:lnSpc>
                <a:spcPct val="100000"/>
              </a:lnSpc>
              <a:spcBef>
                <a:spcPts val="0"/>
              </a:spcBef>
              <a:spcAft>
                <a:spcPts val="0"/>
              </a:spcAft>
              <a:buNone/>
              <a:defRPr b="0" i="0" sz="1800" u="none" cap="none" strike="noStrike">
                <a:solidFill>
                  <a:srgbClr val="000000"/>
                </a:solidFill>
                <a:latin typeface="Calibri"/>
                <a:ea typeface="Calibri"/>
                <a:cs typeface="Calibri"/>
                <a:sym typeface="Calibri"/>
              </a:defRPr>
            </a:lvl2pPr>
            <a:lvl3pPr indent="0" lvl="2" marL="914400" marR="0" rtl="0" algn="l">
              <a:lnSpc>
                <a:spcPct val="100000"/>
              </a:lnSpc>
              <a:spcBef>
                <a:spcPts val="0"/>
              </a:spcBef>
              <a:spcAft>
                <a:spcPts val="0"/>
              </a:spcAft>
              <a:buNone/>
              <a:defRPr b="0" i="0" sz="1800" u="none" cap="none" strike="noStrike">
                <a:solidFill>
                  <a:srgbClr val="000000"/>
                </a:solidFill>
                <a:latin typeface="Calibri"/>
                <a:ea typeface="Calibri"/>
                <a:cs typeface="Calibri"/>
                <a:sym typeface="Calibri"/>
              </a:defRPr>
            </a:lvl3pPr>
            <a:lvl4pPr indent="0" lvl="3" marL="1371600" marR="0" rtl="0" algn="l">
              <a:lnSpc>
                <a:spcPct val="100000"/>
              </a:lnSpc>
              <a:spcBef>
                <a:spcPts val="0"/>
              </a:spcBef>
              <a:spcAft>
                <a:spcPts val="0"/>
              </a:spcAft>
              <a:buNone/>
              <a:defRPr b="0" i="0" sz="1800" u="none" cap="none" strike="noStrike">
                <a:solidFill>
                  <a:srgbClr val="000000"/>
                </a:solidFill>
                <a:latin typeface="Calibri"/>
                <a:ea typeface="Calibri"/>
                <a:cs typeface="Calibri"/>
                <a:sym typeface="Calibri"/>
              </a:defRPr>
            </a:lvl4pPr>
            <a:lvl5pPr indent="0" lvl="4" marL="1828800" marR="0" rtl="0" algn="l">
              <a:lnSpc>
                <a:spcPct val="100000"/>
              </a:lnSpc>
              <a:spcBef>
                <a:spcPts val="0"/>
              </a:spcBef>
              <a:spcAft>
                <a:spcPts val="0"/>
              </a:spcAft>
              <a:buNone/>
              <a:defRPr b="0" i="0" sz="1800" u="none" cap="none" strike="noStrike">
                <a:solidFill>
                  <a:srgbClr val="000000"/>
                </a:solidFill>
                <a:latin typeface="Calibri"/>
                <a:ea typeface="Calibri"/>
                <a:cs typeface="Calibri"/>
                <a:sym typeface="Calibri"/>
              </a:defRPr>
            </a:lvl5pPr>
            <a:lvl6pPr indent="0" lvl="5" marL="2286000" marR="0" rtl="0" algn="l">
              <a:lnSpc>
                <a:spcPct val="100000"/>
              </a:lnSpc>
              <a:spcBef>
                <a:spcPts val="0"/>
              </a:spcBef>
              <a:spcAft>
                <a:spcPts val="0"/>
              </a:spcAft>
              <a:buNone/>
              <a:defRPr b="0" i="0" sz="1800" u="none" cap="none" strike="noStrike">
                <a:solidFill>
                  <a:srgbClr val="000000"/>
                </a:solidFill>
                <a:latin typeface="Calibri"/>
                <a:ea typeface="Calibri"/>
                <a:cs typeface="Calibri"/>
                <a:sym typeface="Calibri"/>
              </a:defRPr>
            </a:lvl6pPr>
            <a:lvl7pPr indent="0" lvl="6" marL="3200400" marR="0" rtl="0" algn="l">
              <a:lnSpc>
                <a:spcPct val="100000"/>
              </a:lnSpc>
              <a:spcBef>
                <a:spcPts val="0"/>
              </a:spcBef>
              <a:spcAft>
                <a:spcPts val="0"/>
              </a:spcAft>
              <a:buNone/>
              <a:defRPr b="0" i="0" sz="1800" u="none" cap="none" strike="noStrike">
                <a:solidFill>
                  <a:srgbClr val="000000"/>
                </a:solidFill>
                <a:latin typeface="Calibri"/>
                <a:ea typeface="Calibri"/>
                <a:cs typeface="Calibri"/>
                <a:sym typeface="Calibri"/>
              </a:defRPr>
            </a:lvl7pPr>
            <a:lvl8pPr indent="0" lvl="7" marL="4572000" marR="0" rtl="0" algn="l">
              <a:lnSpc>
                <a:spcPct val="100000"/>
              </a:lnSpc>
              <a:spcBef>
                <a:spcPts val="0"/>
              </a:spcBef>
              <a:spcAft>
                <a:spcPts val="0"/>
              </a:spcAft>
              <a:buNone/>
              <a:defRPr b="0" i="0" sz="1800" u="none" cap="none" strike="noStrike">
                <a:solidFill>
                  <a:srgbClr val="000000"/>
                </a:solidFill>
                <a:latin typeface="Calibri"/>
                <a:ea typeface="Calibri"/>
                <a:cs typeface="Calibri"/>
                <a:sym typeface="Calibri"/>
              </a:defRPr>
            </a:lvl8pPr>
            <a:lvl9pPr indent="0" lvl="8" marL="6400800" marR="0" rtl="0" algn="l">
              <a:lnSpc>
                <a:spcPct val="100000"/>
              </a:lnSpc>
              <a:spcBef>
                <a:spcPts val="0"/>
              </a:spcBef>
              <a:spcAft>
                <a:spcPts val="0"/>
              </a:spcAft>
              <a:buNone/>
              <a:defRPr b="0" i="0" sz="1800" u="none" cap="none" strike="noStrike">
                <a:solidFill>
                  <a:srgbClr val="000000"/>
                </a:solidFill>
                <a:latin typeface="Calibri"/>
                <a:ea typeface="Calibri"/>
                <a:cs typeface="Calibri"/>
                <a:sym typeface="Calibri"/>
              </a:defRPr>
            </a:lvl9pPr>
          </a:lstStyle>
          <a:p/>
        </p:txBody>
      </p:sp>
      <p:sp>
        <p:nvSpPr>
          <p:cNvPr id="4" name="Shape 4"/>
          <p:cNvSpPr txBox="1"/>
          <p:nvPr>
            <p:ph idx="10" type="dt"/>
          </p:nvPr>
        </p:nvSpPr>
        <p:spPr>
          <a:xfrm>
            <a:off x="3884612" y="0"/>
            <a:ext cx="2971799" cy="457200"/>
          </a:xfrm>
          <a:prstGeom prst="rect">
            <a:avLst/>
          </a:prstGeom>
          <a:noFill/>
          <a:ln>
            <a:noFill/>
          </a:ln>
        </p:spPr>
        <p:txBody>
          <a:bodyPr anchorCtr="0" anchor="t" bIns="91425" lIns="91425" rIns="91425" tIns="91425"/>
          <a:lstStyle>
            <a:lvl1pPr indent="0" lvl="0" marL="0" marR="0" rtl="0" algn="r">
              <a:lnSpc>
                <a:spcPct val="100000"/>
              </a:lnSpc>
              <a:spcBef>
                <a:spcPts val="0"/>
              </a:spcBef>
              <a:spcAft>
                <a:spcPts val="0"/>
              </a:spcAft>
              <a:buNone/>
              <a:defRPr b="0" i="0" sz="1200" u="none" cap="none" strike="noStrike">
                <a:solidFill>
                  <a:srgbClr val="000000"/>
                </a:solidFill>
                <a:latin typeface="Calibri"/>
                <a:ea typeface="Calibri"/>
                <a:cs typeface="Calibri"/>
                <a:sym typeface="Calibri"/>
              </a:defRPr>
            </a:lvl1pPr>
            <a:lvl2pPr indent="0" lvl="1" marL="457200" marR="0" rtl="0" algn="l">
              <a:lnSpc>
                <a:spcPct val="100000"/>
              </a:lnSpc>
              <a:spcBef>
                <a:spcPts val="0"/>
              </a:spcBef>
              <a:spcAft>
                <a:spcPts val="0"/>
              </a:spcAft>
              <a:buNone/>
              <a:defRPr b="0" i="0" sz="1800" u="none" cap="none" strike="noStrike">
                <a:solidFill>
                  <a:srgbClr val="000000"/>
                </a:solidFill>
                <a:latin typeface="Calibri"/>
                <a:ea typeface="Calibri"/>
                <a:cs typeface="Calibri"/>
                <a:sym typeface="Calibri"/>
              </a:defRPr>
            </a:lvl2pPr>
            <a:lvl3pPr indent="0" lvl="2" marL="914400" marR="0" rtl="0" algn="l">
              <a:lnSpc>
                <a:spcPct val="100000"/>
              </a:lnSpc>
              <a:spcBef>
                <a:spcPts val="0"/>
              </a:spcBef>
              <a:spcAft>
                <a:spcPts val="0"/>
              </a:spcAft>
              <a:buNone/>
              <a:defRPr b="0" i="0" sz="1800" u="none" cap="none" strike="noStrike">
                <a:solidFill>
                  <a:srgbClr val="000000"/>
                </a:solidFill>
                <a:latin typeface="Calibri"/>
                <a:ea typeface="Calibri"/>
                <a:cs typeface="Calibri"/>
                <a:sym typeface="Calibri"/>
              </a:defRPr>
            </a:lvl3pPr>
            <a:lvl4pPr indent="0" lvl="3" marL="1371600" marR="0" rtl="0" algn="l">
              <a:lnSpc>
                <a:spcPct val="100000"/>
              </a:lnSpc>
              <a:spcBef>
                <a:spcPts val="0"/>
              </a:spcBef>
              <a:spcAft>
                <a:spcPts val="0"/>
              </a:spcAft>
              <a:buNone/>
              <a:defRPr b="0" i="0" sz="1800" u="none" cap="none" strike="noStrike">
                <a:solidFill>
                  <a:srgbClr val="000000"/>
                </a:solidFill>
                <a:latin typeface="Calibri"/>
                <a:ea typeface="Calibri"/>
                <a:cs typeface="Calibri"/>
                <a:sym typeface="Calibri"/>
              </a:defRPr>
            </a:lvl4pPr>
            <a:lvl5pPr indent="0" lvl="4" marL="1828800" marR="0" rtl="0" algn="l">
              <a:lnSpc>
                <a:spcPct val="100000"/>
              </a:lnSpc>
              <a:spcBef>
                <a:spcPts val="0"/>
              </a:spcBef>
              <a:spcAft>
                <a:spcPts val="0"/>
              </a:spcAft>
              <a:buNone/>
              <a:defRPr b="0" i="0" sz="1800" u="none" cap="none" strike="noStrike">
                <a:solidFill>
                  <a:srgbClr val="000000"/>
                </a:solidFill>
                <a:latin typeface="Calibri"/>
                <a:ea typeface="Calibri"/>
                <a:cs typeface="Calibri"/>
                <a:sym typeface="Calibri"/>
              </a:defRPr>
            </a:lvl5pPr>
            <a:lvl6pPr indent="0" lvl="5" marL="2286000" marR="0" rtl="0" algn="l">
              <a:lnSpc>
                <a:spcPct val="100000"/>
              </a:lnSpc>
              <a:spcBef>
                <a:spcPts val="0"/>
              </a:spcBef>
              <a:spcAft>
                <a:spcPts val="0"/>
              </a:spcAft>
              <a:buNone/>
              <a:defRPr b="0" i="0" sz="1800" u="none" cap="none" strike="noStrike">
                <a:solidFill>
                  <a:srgbClr val="000000"/>
                </a:solidFill>
                <a:latin typeface="Calibri"/>
                <a:ea typeface="Calibri"/>
                <a:cs typeface="Calibri"/>
                <a:sym typeface="Calibri"/>
              </a:defRPr>
            </a:lvl6pPr>
            <a:lvl7pPr indent="0" lvl="6" marL="3200400" marR="0" rtl="0" algn="l">
              <a:lnSpc>
                <a:spcPct val="100000"/>
              </a:lnSpc>
              <a:spcBef>
                <a:spcPts val="0"/>
              </a:spcBef>
              <a:spcAft>
                <a:spcPts val="0"/>
              </a:spcAft>
              <a:buNone/>
              <a:defRPr b="0" i="0" sz="1800" u="none" cap="none" strike="noStrike">
                <a:solidFill>
                  <a:srgbClr val="000000"/>
                </a:solidFill>
                <a:latin typeface="Calibri"/>
                <a:ea typeface="Calibri"/>
                <a:cs typeface="Calibri"/>
                <a:sym typeface="Calibri"/>
              </a:defRPr>
            </a:lvl7pPr>
            <a:lvl8pPr indent="0" lvl="7" marL="4572000" marR="0" rtl="0" algn="l">
              <a:lnSpc>
                <a:spcPct val="100000"/>
              </a:lnSpc>
              <a:spcBef>
                <a:spcPts val="0"/>
              </a:spcBef>
              <a:spcAft>
                <a:spcPts val="0"/>
              </a:spcAft>
              <a:buNone/>
              <a:defRPr b="0" i="0" sz="1800" u="none" cap="none" strike="noStrike">
                <a:solidFill>
                  <a:srgbClr val="000000"/>
                </a:solidFill>
                <a:latin typeface="Calibri"/>
                <a:ea typeface="Calibri"/>
                <a:cs typeface="Calibri"/>
                <a:sym typeface="Calibri"/>
              </a:defRPr>
            </a:lvl8pPr>
            <a:lvl9pPr indent="0" lvl="8" marL="6400800" marR="0" rtl="0" algn="l">
              <a:lnSpc>
                <a:spcPct val="100000"/>
              </a:lnSpc>
              <a:spcBef>
                <a:spcPts val="0"/>
              </a:spcBef>
              <a:spcAft>
                <a:spcPts val="0"/>
              </a:spcAft>
              <a:buNone/>
              <a:defRPr b="0" i="0" sz="1800" u="none" cap="none" strike="noStrike">
                <a:solidFill>
                  <a:srgbClr val="000000"/>
                </a:solidFill>
                <a:latin typeface="Calibri"/>
                <a:ea typeface="Calibri"/>
                <a:cs typeface="Calibri"/>
                <a:sym typeface="Calibri"/>
              </a:defRPr>
            </a:lvl9pPr>
          </a:lstStyle>
          <a:p/>
        </p:txBody>
      </p:sp>
      <p:sp>
        <p:nvSpPr>
          <p:cNvPr id="5" name="Shape 5"/>
          <p:cNvSpPr/>
          <p:nvPr>
            <p:ph idx="3" type="sldImg"/>
          </p:nvPr>
        </p:nvSpPr>
        <p:spPr>
          <a:xfrm>
            <a:off x="1143000" y="685800"/>
            <a:ext cx="4572000" cy="3429000"/>
          </a:xfrm>
          <a:custGeom>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miter/>
            <a:headEnd len="med" w="med" type="none"/>
            <a:tailEnd len="med" w="med" type="none"/>
          </a:ln>
        </p:spPr>
      </p:sp>
      <p:sp>
        <p:nvSpPr>
          <p:cNvPr id="6" name="Shape 6"/>
          <p:cNvSpPr txBox="1"/>
          <p:nvPr>
            <p:ph idx="1" type="body"/>
          </p:nvPr>
        </p:nvSpPr>
        <p:spPr>
          <a:xfrm>
            <a:off x="685800" y="4343400"/>
            <a:ext cx="5486399" cy="4114800"/>
          </a:xfrm>
          <a:prstGeom prst="rect">
            <a:avLst/>
          </a:prstGeom>
          <a:noFill/>
          <a:ln>
            <a:noFill/>
          </a:ln>
        </p:spPr>
        <p:txBody>
          <a:bodyPr anchorCtr="0" anchor="t" bIns="91425" lIns="91425" rIns="91425" tIns="91425"/>
          <a:lstStyle>
            <a:lvl1pPr indent="0" lvl="0" marL="0" marR="0" rtl="0" algn="l">
              <a:spcBef>
                <a:spcPts val="0"/>
              </a:spcBef>
              <a:buNone/>
              <a:defRPr b="0" i="0" sz="1800" u="none" cap="none" strike="noStrike"/>
            </a:lvl1pPr>
            <a:lvl2pPr indent="0" lvl="1" marL="457200" marR="0" rtl="0" algn="l">
              <a:spcBef>
                <a:spcPts val="0"/>
              </a:spcBef>
              <a:buNone/>
              <a:defRPr b="0" i="0" sz="1800" u="none" cap="none" strike="noStrike"/>
            </a:lvl2pPr>
            <a:lvl3pPr indent="0" lvl="2" marL="914400" marR="0" rtl="0" algn="l">
              <a:spcBef>
                <a:spcPts val="0"/>
              </a:spcBef>
              <a:buNone/>
              <a:defRPr b="0" i="0" sz="1800" u="none" cap="none" strike="noStrike"/>
            </a:lvl3pPr>
            <a:lvl4pPr indent="0" lvl="3" marL="1371600" marR="0" rtl="0" algn="l">
              <a:spcBef>
                <a:spcPts val="0"/>
              </a:spcBef>
              <a:buNone/>
              <a:defRPr b="0" i="0" sz="1800" u="none" cap="none" strike="noStrike"/>
            </a:lvl4pPr>
            <a:lvl5pPr indent="0" lvl="4" marL="1828800" marR="0" rtl="0" algn="l">
              <a:spcBef>
                <a:spcPts val="0"/>
              </a:spcBef>
              <a:buNone/>
              <a:defRPr b="0" i="0" sz="1800" u="none" cap="none" strike="noStrike"/>
            </a:lvl5pPr>
            <a:lvl6pPr indent="0" lvl="5" marL="2286000" marR="0" rtl="0" algn="l">
              <a:spcBef>
                <a:spcPts val="0"/>
              </a:spcBef>
              <a:buNone/>
              <a:defRPr b="0" i="0" sz="1800" u="none" cap="none" strike="noStrike"/>
            </a:lvl6pPr>
            <a:lvl7pPr indent="0" lvl="6" marL="2743200" marR="0" rtl="0" algn="l">
              <a:spcBef>
                <a:spcPts val="0"/>
              </a:spcBef>
              <a:buNone/>
              <a:defRPr b="0" i="0" sz="1800" u="none" cap="none" strike="noStrike"/>
            </a:lvl7pPr>
            <a:lvl8pPr indent="0" lvl="7" marL="3200400" marR="0" rtl="0" algn="l">
              <a:spcBef>
                <a:spcPts val="0"/>
              </a:spcBef>
              <a:buNone/>
              <a:defRPr b="0" i="0" sz="1800" u="none" cap="none" strike="noStrike"/>
            </a:lvl8pPr>
            <a:lvl9pPr indent="0" lvl="8" marL="3657600" marR="0" rtl="0" algn="l">
              <a:spcBef>
                <a:spcPts val="0"/>
              </a:spcBef>
              <a:buNone/>
              <a:defRPr b="0" i="0" sz="1800" u="none" cap="none" strike="noStrike"/>
            </a:lvl9pPr>
          </a:lstStyle>
          <a:p/>
        </p:txBody>
      </p:sp>
      <p:sp>
        <p:nvSpPr>
          <p:cNvPr id="7" name="Shape 7"/>
          <p:cNvSpPr txBox="1"/>
          <p:nvPr>
            <p:ph idx="11" type="ftr"/>
          </p:nvPr>
        </p:nvSpPr>
        <p:spPr>
          <a:xfrm>
            <a:off x="0" y="8685211"/>
            <a:ext cx="2971799" cy="457200"/>
          </a:xfrm>
          <a:prstGeom prst="rect">
            <a:avLst/>
          </a:prstGeom>
          <a:noFill/>
          <a:ln>
            <a:noFill/>
          </a:ln>
        </p:spPr>
        <p:txBody>
          <a:bodyPr anchorCtr="0" anchor="b" bIns="91425" lIns="91425" rIns="91425" tIns="91425"/>
          <a:lstStyle>
            <a:lvl1pPr indent="0" lvl="0" marL="0" marR="0" rtl="0" algn="l">
              <a:lnSpc>
                <a:spcPct val="100000"/>
              </a:lnSpc>
              <a:spcBef>
                <a:spcPts val="0"/>
              </a:spcBef>
              <a:spcAft>
                <a:spcPts val="0"/>
              </a:spcAft>
              <a:buNone/>
              <a:defRPr b="0" i="0" sz="1800" u="none" cap="none" strike="noStrike">
                <a:solidFill>
                  <a:srgbClr val="000000"/>
                </a:solidFill>
                <a:latin typeface="Calibri"/>
                <a:ea typeface="Calibri"/>
                <a:cs typeface="Calibri"/>
                <a:sym typeface="Calibri"/>
              </a:defRPr>
            </a:lvl1pPr>
            <a:lvl2pPr indent="0" lvl="1" marL="457200" marR="0" rtl="0" algn="l">
              <a:lnSpc>
                <a:spcPct val="100000"/>
              </a:lnSpc>
              <a:spcBef>
                <a:spcPts val="0"/>
              </a:spcBef>
              <a:spcAft>
                <a:spcPts val="0"/>
              </a:spcAft>
              <a:buNone/>
              <a:defRPr b="0" i="0" sz="1800" u="none" cap="none" strike="noStrike">
                <a:solidFill>
                  <a:srgbClr val="000000"/>
                </a:solidFill>
                <a:latin typeface="Calibri"/>
                <a:ea typeface="Calibri"/>
                <a:cs typeface="Calibri"/>
                <a:sym typeface="Calibri"/>
              </a:defRPr>
            </a:lvl2pPr>
            <a:lvl3pPr indent="0" lvl="2" marL="914400" marR="0" rtl="0" algn="l">
              <a:lnSpc>
                <a:spcPct val="100000"/>
              </a:lnSpc>
              <a:spcBef>
                <a:spcPts val="0"/>
              </a:spcBef>
              <a:spcAft>
                <a:spcPts val="0"/>
              </a:spcAft>
              <a:buNone/>
              <a:defRPr b="0" i="0" sz="1800" u="none" cap="none" strike="noStrike">
                <a:solidFill>
                  <a:srgbClr val="000000"/>
                </a:solidFill>
                <a:latin typeface="Calibri"/>
                <a:ea typeface="Calibri"/>
                <a:cs typeface="Calibri"/>
                <a:sym typeface="Calibri"/>
              </a:defRPr>
            </a:lvl3pPr>
            <a:lvl4pPr indent="0" lvl="3" marL="1371600" marR="0" rtl="0" algn="l">
              <a:lnSpc>
                <a:spcPct val="100000"/>
              </a:lnSpc>
              <a:spcBef>
                <a:spcPts val="0"/>
              </a:spcBef>
              <a:spcAft>
                <a:spcPts val="0"/>
              </a:spcAft>
              <a:buNone/>
              <a:defRPr b="0" i="0" sz="1800" u="none" cap="none" strike="noStrike">
                <a:solidFill>
                  <a:srgbClr val="000000"/>
                </a:solidFill>
                <a:latin typeface="Calibri"/>
                <a:ea typeface="Calibri"/>
                <a:cs typeface="Calibri"/>
                <a:sym typeface="Calibri"/>
              </a:defRPr>
            </a:lvl4pPr>
            <a:lvl5pPr indent="0" lvl="4" marL="1828800" marR="0" rtl="0" algn="l">
              <a:lnSpc>
                <a:spcPct val="100000"/>
              </a:lnSpc>
              <a:spcBef>
                <a:spcPts val="0"/>
              </a:spcBef>
              <a:spcAft>
                <a:spcPts val="0"/>
              </a:spcAft>
              <a:buNone/>
              <a:defRPr b="0" i="0" sz="1800" u="none" cap="none" strike="noStrike">
                <a:solidFill>
                  <a:srgbClr val="000000"/>
                </a:solidFill>
                <a:latin typeface="Calibri"/>
                <a:ea typeface="Calibri"/>
                <a:cs typeface="Calibri"/>
                <a:sym typeface="Calibri"/>
              </a:defRPr>
            </a:lvl5pPr>
            <a:lvl6pPr indent="0" lvl="5" marL="2286000" marR="0" rtl="0" algn="l">
              <a:lnSpc>
                <a:spcPct val="100000"/>
              </a:lnSpc>
              <a:spcBef>
                <a:spcPts val="0"/>
              </a:spcBef>
              <a:spcAft>
                <a:spcPts val="0"/>
              </a:spcAft>
              <a:buNone/>
              <a:defRPr b="0" i="0" sz="1800" u="none" cap="none" strike="noStrike">
                <a:solidFill>
                  <a:srgbClr val="000000"/>
                </a:solidFill>
                <a:latin typeface="Calibri"/>
                <a:ea typeface="Calibri"/>
                <a:cs typeface="Calibri"/>
                <a:sym typeface="Calibri"/>
              </a:defRPr>
            </a:lvl6pPr>
            <a:lvl7pPr indent="0" lvl="6" marL="3200400" marR="0" rtl="0" algn="l">
              <a:lnSpc>
                <a:spcPct val="100000"/>
              </a:lnSpc>
              <a:spcBef>
                <a:spcPts val="0"/>
              </a:spcBef>
              <a:spcAft>
                <a:spcPts val="0"/>
              </a:spcAft>
              <a:buNone/>
              <a:defRPr b="0" i="0" sz="1800" u="none" cap="none" strike="noStrike">
                <a:solidFill>
                  <a:srgbClr val="000000"/>
                </a:solidFill>
                <a:latin typeface="Calibri"/>
                <a:ea typeface="Calibri"/>
                <a:cs typeface="Calibri"/>
                <a:sym typeface="Calibri"/>
              </a:defRPr>
            </a:lvl7pPr>
            <a:lvl8pPr indent="0" lvl="7" marL="4572000" marR="0" rtl="0" algn="l">
              <a:lnSpc>
                <a:spcPct val="100000"/>
              </a:lnSpc>
              <a:spcBef>
                <a:spcPts val="0"/>
              </a:spcBef>
              <a:spcAft>
                <a:spcPts val="0"/>
              </a:spcAft>
              <a:buNone/>
              <a:defRPr b="0" i="0" sz="1800" u="none" cap="none" strike="noStrike">
                <a:solidFill>
                  <a:srgbClr val="000000"/>
                </a:solidFill>
                <a:latin typeface="Calibri"/>
                <a:ea typeface="Calibri"/>
                <a:cs typeface="Calibri"/>
                <a:sym typeface="Calibri"/>
              </a:defRPr>
            </a:lvl8pPr>
            <a:lvl9pPr indent="0" lvl="8" marL="6400800" marR="0" rtl="0" algn="l">
              <a:lnSpc>
                <a:spcPct val="100000"/>
              </a:lnSpc>
              <a:spcBef>
                <a:spcPts val="0"/>
              </a:spcBef>
              <a:spcAft>
                <a:spcPts val="0"/>
              </a:spcAft>
              <a:buNone/>
              <a:defRPr b="0" i="0" sz="1800" u="none" cap="none" strike="noStrike">
                <a:solidFill>
                  <a:srgbClr val="000000"/>
                </a:solidFill>
                <a:latin typeface="Calibri"/>
                <a:ea typeface="Calibri"/>
                <a:cs typeface="Calibri"/>
                <a:sym typeface="Calibri"/>
              </a:defRPr>
            </a:lvl9pPr>
          </a:lstStyle>
          <a:p/>
        </p:txBody>
      </p:sp>
      <p:sp>
        <p:nvSpPr>
          <p:cNvPr id="8" name="Shape 8"/>
          <p:cNvSpPr txBox="1"/>
          <p:nvPr>
            <p:ph idx="12" type="sldNum"/>
          </p:nvPr>
        </p:nvSpPr>
        <p:spPr>
          <a:xfrm>
            <a:off x="3884612" y="8685211"/>
            <a:ext cx="2971799" cy="457200"/>
          </a:xfrm>
          <a:prstGeom prst="rect">
            <a:avLst/>
          </a:prstGeom>
          <a:noFill/>
          <a:ln>
            <a:noFill/>
          </a:ln>
        </p:spPr>
        <p:txBody>
          <a:bodyPr anchorCtr="0" anchor="b" bIns="45700" lIns="91425" rIns="91425" tIns="45700">
            <a:noAutofit/>
          </a:bodyPr>
          <a:lstStyle/>
          <a:p>
            <a:pPr indent="0" lvl="0" marL="0" marR="0" rtl="0" algn="r">
              <a:lnSpc>
                <a:spcPct val="100000"/>
              </a:lnSpc>
              <a:spcBef>
                <a:spcPts val="0"/>
              </a:spcBef>
              <a:spcAft>
                <a:spcPts val="0"/>
              </a:spcAft>
              <a:buClr>
                <a:srgbClr val="000000"/>
              </a:buClr>
              <a:buSzPct val="25000"/>
              <a:buFont typeface="Calibri"/>
              <a:buNone/>
            </a:pPr>
            <a:fld id="{00000000-1234-1234-1234-123412341234}" type="slidenum">
              <a:rPr b="0" i="0" lang="en-US" sz="1200" u="none" cap="none" strike="noStrike">
                <a:solidFill>
                  <a:srgbClr val="000000"/>
                </a:solidFill>
                <a:latin typeface="Calibri"/>
                <a:ea typeface="Calibri"/>
                <a:cs typeface="Calibri"/>
                <a:sym typeface="Calibri"/>
              </a:rPr>
              <a:t>‹#›</a:t>
            </a:fld>
          </a:p>
        </p:txBody>
      </p:sp>
    </p:spTree>
  </p:cSld>
  <p:clrMap accent1="accent1" accent2="accent2" accent3="accent3" accent4="accent4" accent5="accent5" accent6="accent6" bg1="lt1" bg2="dk2" tx1="dk1" tx2="lt2" folHlink="folHlink" hlink="hlink"/>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showMasterPhAnim="0" showMasterSp="0">
  <p:cSld>
    <p:spTree>
      <p:nvGrpSpPr>
        <p:cNvPr id="84" name="Shape 84"/>
        <p:cNvGrpSpPr/>
        <p:nvPr/>
      </p:nvGrpSpPr>
      <p:grpSpPr>
        <a:xfrm>
          <a:off x="0" y="0"/>
          <a:ext cx="0" cy="0"/>
          <a:chOff x="0" y="0"/>
          <a:chExt cx="0" cy="0"/>
        </a:xfrm>
      </p:grpSpPr>
      <p:sp>
        <p:nvSpPr>
          <p:cNvPr id="85" name="Shape 85"/>
          <p:cNvSpPr txBox="1"/>
          <p:nvPr>
            <p:ph idx="1" type="body"/>
          </p:nvPr>
        </p:nvSpPr>
        <p:spPr>
          <a:xfrm>
            <a:off x="685800" y="4343400"/>
            <a:ext cx="5486399" cy="4114800"/>
          </a:xfrm>
          <a:prstGeom prst="rect">
            <a:avLst/>
          </a:prstGeom>
        </p:spPr>
        <p:txBody>
          <a:bodyPr anchorCtr="0" anchor="t" bIns="91425" lIns="91425" rIns="91425" tIns="91425">
            <a:noAutofit/>
          </a:bodyPr>
          <a:lstStyle/>
          <a:p>
            <a:pPr lvl="0">
              <a:spcBef>
                <a:spcPts val="0"/>
              </a:spcBef>
              <a:buNone/>
            </a:pPr>
            <a:r>
              <a:t/>
            </a:r>
            <a:endParaRPr/>
          </a:p>
        </p:txBody>
      </p:sp>
      <p:sp>
        <p:nvSpPr>
          <p:cNvPr id="86" name="Shape 86"/>
          <p:cNvSpPr/>
          <p:nvPr>
            <p:ph idx="2" type="sldImg"/>
          </p:nvPr>
        </p:nvSpPr>
        <p:spPr>
          <a:xfrm>
            <a:off x="1143000" y="685800"/>
            <a:ext cx="4572000" cy="3429000"/>
          </a:xfrm>
          <a:custGeom>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showMasterPhAnim="0" showMasterSp="0">
  <p:cSld>
    <p:spTree>
      <p:nvGrpSpPr>
        <p:cNvPr id="90" name="Shape 90"/>
        <p:cNvGrpSpPr/>
        <p:nvPr/>
      </p:nvGrpSpPr>
      <p:grpSpPr>
        <a:xfrm>
          <a:off x="0" y="0"/>
          <a:ext cx="0" cy="0"/>
          <a:chOff x="0" y="0"/>
          <a:chExt cx="0" cy="0"/>
        </a:xfrm>
      </p:grpSpPr>
      <p:sp>
        <p:nvSpPr>
          <p:cNvPr id="91" name="Shape 91"/>
          <p:cNvSpPr txBox="1"/>
          <p:nvPr>
            <p:ph idx="1" type="body"/>
          </p:nvPr>
        </p:nvSpPr>
        <p:spPr>
          <a:xfrm>
            <a:off x="685800" y="4343400"/>
            <a:ext cx="5486399" cy="4114800"/>
          </a:xfrm>
          <a:prstGeom prst="rect">
            <a:avLst/>
          </a:prstGeom>
        </p:spPr>
        <p:txBody>
          <a:bodyPr anchorCtr="0" anchor="t" bIns="91425" lIns="91425" rIns="91425" tIns="91425">
            <a:noAutofit/>
          </a:bodyPr>
          <a:lstStyle/>
          <a:p>
            <a:pPr lvl="0">
              <a:spcBef>
                <a:spcPts val="0"/>
              </a:spcBef>
              <a:buNone/>
            </a:pPr>
            <a:r>
              <a:t/>
            </a:r>
            <a:endParaRPr/>
          </a:p>
        </p:txBody>
      </p:sp>
      <p:sp>
        <p:nvSpPr>
          <p:cNvPr id="92" name="Shape 92"/>
          <p:cNvSpPr/>
          <p:nvPr>
            <p:ph idx="2" type="sldImg"/>
          </p:nvPr>
        </p:nvSpPr>
        <p:spPr>
          <a:xfrm>
            <a:off x="1143000" y="685800"/>
            <a:ext cx="4572000" cy="3429000"/>
          </a:xfrm>
          <a:custGeom>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showMasterPhAnim="0" showMasterSp="0">
  <p:cSld>
    <p:spTree>
      <p:nvGrpSpPr>
        <p:cNvPr id="95" name="Shape 95"/>
        <p:cNvGrpSpPr/>
        <p:nvPr/>
      </p:nvGrpSpPr>
      <p:grpSpPr>
        <a:xfrm>
          <a:off x="0" y="0"/>
          <a:ext cx="0" cy="0"/>
          <a:chOff x="0" y="0"/>
          <a:chExt cx="0" cy="0"/>
        </a:xfrm>
      </p:grpSpPr>
      <p:sp>
        <p:nvSpPr>
          <p:cNvPr id="96" name="Shape 96"/>
          <p:cNvSpPr txBox="1"/>
          <p:nvPr>
            <p:ph idx="1" type="body"/>
          </p:nvPr>
        </p:nvSpPr>
        <p:spPr>
          <a:xfrm>
            <a:off x="685800" y="4343400"/>
            <a:ext cx="5486399" cy="4114800"/>
          </a:xfrm>
          <a:prstGeom prst="rect">
            <a:avLst/>
          </a:prstGeom>
        </p:spPr>
        <p:txBody>
          <a:bodyPr anchorCtr="0" anchor="t" bIns="91425" lIns="91425" rIns="91425" tIns="91425">
            <a:noAutofit/>
          </a:bodyPr>
          <a:lstStyle/>
          <a:p>
            <a:pPr lvl="0">
              <a:spcBef>
                <a:spcPts val="0"/>
              </a:spcBef>
              <a:buNone/>
            </a:pPr>
            <a:r>
              <a:t/>
            </a:r>
            <a:endParaRPr/>
          </a:p>
        </p:txBody>
      </p:sp>
      <p:sp>
        <p:nvSpPr>
          <p:cNvPr id="97" name="Shape 97"/>
          <p:cNvSpPr/>
          <p:nvPr>
            <p:ph idx="2" type="sldImg"/>
          </p:nvPr>
        </p:nvSpPr>
        <p:spPr>
          <a:xfrm>
            <a:off x="1143000" y="685800"/>
            <a:ext cx="4572000" cy="3429000"/>
          </a:xfrm>
          <a:custGeom>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showMasterPhAnim="0" showMasterSp="0">
  <p:cSld>
    <p:spTree>
      <p:nvGrpSpPr>
        <p:cNvPr id="100" name="Shape 100"/>
        <p:cNvGrpSpPr/>
        <p:nvPr/>
      </p:nvGrpSpPr>
      <p:grpSpPr>
        <a:xfrm>
          <a:off x="0" y="0"/>
          <a:ext cx="0" cy="0"/>
          <a:chOff x="0" y="0"/>
          <a:chExt cx="0" cy="0"/>
        </a:xfrm>
      </p:grpSpPr>
      <p:sp>
        <p:nvSpPr>
          <p:cNvPr id="101" name="Shape 101"/>
          <p:cNvSpPr txBox="1"/>
          <p:nvPr>
            <p:ph idx="1" type="body"/>
          </p:nvPr>
        </p:nvSpPr>
        <p:spPr>
          <a:xfrm>
            <a:off x="685800" y="4343400"/>
            <a:ext cx="5486399" cy="4114800"/>
          </a:xfrm>
          <a:prstGeom prst="rect">
            <a:avLst/>
          </a:prstGeom>
        </p:spPr>
        <p:txBody>
          <a:bodyPr anchorCtr="0" anchor="t" bIns="91425" lIns="91425" rIns="91425" tIns="91425">
            <a:noAutofit/>
          </a:bodyPr>
          <a:lstStyle/>
          <a:p>
            <a:pPr lvl="0">
              <a:spcBef>
                <a:spcPts val="0"/>
              </a:spcBef>
              <a:buNone/>
            </a:pPr>
            <a:r>
              <a:t/>
            </a:r>
            <a:endParaRPr/>
          </a:p>
        </p:txBody>
      </p:sp>
      <p:sp>
        <p:nvSpPr>
          <p:cNvPr id="102" name="Shape 102"/>
          <p:cNvSpPr/>
          <p:nvPr>
            <p:ph idx="2" type="sldImg"/>
          </p:nvPr>
        </p:nvSpPr>
        <p:spPr>
          <a:xfrm>
            <a:off x="1143000" y="685800"/>
            <a:ext cx="4572000" cy="3429000"/>
          </a:xfrm>
          <a:custGeom>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showMasterPhAnim="0" showMasterSp="0">
  <p:cSld>
    <p:spTree>
      <p:nvGrpSpPr>
        <p:cNvPr id="105" name="Shape 105"/>
        <p:cNvGrpSpPr/>
        <p:nvPr/>
      </p:nvGrpSpPr>
      <p:grpSpPr>
        <a:xfrm>
          <a:off x="0" y="0"/>
          <a:ext cx="0" cy="0"/>
          <a:chOff x="0" y="0"/>
          <a:chExt cx="0" cy="0"/>
        </a:xfrm>
      </p:grpSpPr>
      <p:sp>
        <p:nvSpPr>
          <p:cNvPr id="106" name="Shape 106"/>
          <p:cNvSpPr txBox="1"/>
          <p:nvPr>
            <p:ph idx="1" type="body"/>
          </p:nvPr>
        </p:nvSpPr>
        <p:spPr>
          <a:xfrm>
            <a:off x="685800" y="4343400"/>
            <a:ext cx="5486399" cy="4114800"/>
          </a:xfrm>
          <a:prstGeom prst="rect">
            <a:avLst/>
          </a:prstGeom>
        </p:spPr>
        <p:txBody>
          <a:bodyPr anchorCtr="0" anchor="t" bIns="91425" lIns="91425" rIns="91425" tIns="91425">
            <a:noAutofit/>
          </a:bodyPr>
          <a:lstStyle/>
          <a:p>
            <a:pPr lvl="0">
              <a:spcBef>
                <a:spcPts val="0"/>
              </a:spcBef>
              <a:buNone/>
            </a:pPr>
            <a:r>
              <a:t/>
            </a:r>
            <a:endParaRPr/>
          </a:p>
        </p:txBody>
      </p:sp>
      <p:sp>
        <p:nvSpPr>
          <p:cNvPr id="107" name="Shape 107"/>
          <p:cNvSpPr/>
          <p:nvPr>
            <p:ph idx="2" type="sldImg"/>
          </p:nvPr>
        </p:nvSpPr>
        <p:spPr>
          <a:xfrm>
            <a:off x="1143000" y="685800"/>
            <a:ext cx="4572000" cy="3429000"/>
          </a:xfrm>
          <a:custGeom>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showMasterPhAnim="0" showMasterSp="0">
  <p:cSld>
    <p:spTree>
      <p:nvGrpSpPr>
        <p:cNvPr id="110" name="Shape 110"/>
        <p:cNvGrpSpPr/>
        <p:nvPr/>
      </p:nvGrpSpPr>
      <p:grpSpPr>
        <a:xfrm>
          <a:off x="0" y="0"/>
          <a:ext cx="0" cy="0"/>
          <a:chOff x="0" y="0"/>
          <a:chExt cx="0" cy="0"/>
        </a:xfrm>
      </p:grpSpPr>
      <p:sp>
        <p:nvSpPr>
          <p:cNvPr id="111" name="Shape 111"/>
          <p:cNvSpPr txBox="1"/>
          <p:nvPr>
            <p:ph idx="1" type="body"/>
          </p:nvPr>
        </p:nvSpPr>
        <p:spPr>
          <a:xfrm>
            <a:off x="685800" y="4343400"/>
            <a:ext cx="5486399" cy="4114800"/>
          </a:xfrm>
          <a:prstGeom prst="rect">
            <a:avLst/>
          </a:prstGeom>
        </p:spPr>
        <p:txBody>
          <a:bodyPr anchorCtr="0" anchor="t" bIns="91425" lIns="91425" rIns="91425" tIns="91425">
            <a:noAutofit/>
          </a:bodyPr>
          <a:lstStyle/>
          <a:p>
            <a:pPr lvl="0">
              <a:spcBef>
                <a:spcPts val="0"/>
              </a:spcBef>
              <a:buNone/>
            </a:pPr>
            <a:r>
              <a:t/>
            </a:r>
            <a:endParaRPr/>
          </a:p>
        </p:txBody>
      </p:sp>
      <p:sp>
        <p:nvSpPr>
          <p:cNvPr id="112" name="Shape 112"/>
          <p:cNvSpPr/>
          <p:nvPr>
            <p:ph idx="2" type="sldImg"/>
          </p:nvPr>
        </p:nvSpPr>
        <p:spPr>
          <a:xfrm>
            <a:off x="1143000" y="685800"/>
            <a:ext cx="4572000" cy="3429000"/>
          </a:xfrm>
          <a:custGeom>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showMasterPhAnim="0" showMasterSp="0">
  <p:cSld>
    <p:spTree>
      <p:nvGrpSpPr>
        <p:cNvPr id="116" name="Shape 116"/>
        <p:cNvGrpSpPr/>
        <p:nvPr/>
      </p:nvGrpSpPr>
      <p:grpSpPr>
        <a:xfrm>
          <a:off x="0" y="0"/>
          <a:ext cx="0" cy="0"/>
          <a:chOff x="0" y="0"/>
          <a:chExt cx="0" cy="0"/>
        </a:xfrm>
      </p:grpSpPr>
      <p:sp>
        <p:nvSpPr>
          <p:cNvPr id="117" name="Shape 117"/>
          <p:cNvSpPr txBox="1"/>
          <p:nvPr>
            <p:ph idx="1" type="body"/>
          </p:nvPr>
        </p:nvSpPr>
        <p:spPr>
          <a:xfrm>
            <a:off x="685800" y="4343400"/>
            <a:ext cx="5486399" cy="4114800"/>
          </a:xfrm>
          <a:prstGeom prst="rect">
            <a:avLst/>
          </a:prstGeom>
        </p:spPr>
        <p:txBody>
          <a:bodyPr anchorCtr="0" anchor="t" bIns="91425" lIns="91425" rIns="91425" tIns="91425">
            <a:noAutofit/>
          </a:bodyPr>
          <a:lstStyle/>
          <a:p>
            <a:pPr lvl="0">
              <a:spcBef>
                <a:spcPts val="0"/>
              </a:spcBef>
              <a:buNone/>
            </a:pPr>
            <a:r>
              <a:t/>
            </a:r>
            <a:endParaRPr/>
          </a:p>
        </p:txBody>
      </p:sp>
      <p:sp>
        <p:nvSpPr>
          <p:cNvPr id="118" name="Shape 118"/>
          <p:cNvSpPr/>
          <p:nvPr>
            <p:ph idx="2" type="sldImg"/>
          </p:nvPr>
        </p:nvSpPr>
        <p:spPr>
          <a:xfrm>
            <a:off x="1143000" y="685800"/>
            <a:ext cx="4572000" cy="3429000"/>
          </a:xfrm>
          <a:custGeom>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showMasterPhAnim="0" showMasterSp="0">
  <p:cSld>
    <p:spTree>
      <p:nvGrpSpPr>
        <p:cNvPr id="122" name="Shape 122"/>
        <p:cNvGrpSpPr/>
        <p:nvPr/>
      </p:nvGrpSpPr>
      <p:grpSpPr>
        <a:xfrm>
          <a:off x="0" y="0"/>
          <a:ext cx="0" cy="0"/>
          <a:chOff x="0" y="0"/>
          <a:chExt cx="0" cy="0"/>
        </a:xfrm>
      </p:grpSpPr>
      <p:sp>
        <p:nvSpPr>
          <p:cNvPr id="123" name="Shape 123"/>
          <p:cNvSpPr txBox="1"/>
          <p:nvPr>
            <p:ph idx="1" type="body"/>
          </p:nvPr>
        </p:nvSpPr>
        <p:spPr>
          <a:xfrm>
            <a:off x="685800" y="4343400"/>
            <a:ext cx="5486399" cy="4114800"/>
          </a:xfrm>
          <a:prstGeom prst="rect">
            <a:avLst/>
          </a:prstGeom>
        </p:spPr>
        <p:txBody>
          <a:bodyPr anchorCtr="0" anchor="t" bIns="91425" lIns="91425" rIns="91425" tIns="91425">
            <a:noAutofit/>
          </a:bodyPr>
          <a:lstStyle/>
          <a:p>
            <a:pPr lvl="0">
              <a:spcBef>
                <a:spcPts val="0"/>
              </a:spcBef>
              <a:buNone/>
            </a:pPr>
            <a:r>
              <a:t/>
            </a:r>
            <a:endParaRPr/>
          </a:p>
        </p:txBody>
      </p:sp>
      <p:sp>
        <p:nvSpPr>
          <p:cNvPr id="124" name="Shape 124"/>
          <p:cNvSpPr/>
          <p:nvPr>
            <p:ph idx="2" type="sldImg"/>
          </p:nvPr>
        </p:nvSpPr>
        <p:spPr>
          <a:xfrm>
            <a:off x="1143000" y="685800"/>
            <a:ext cx="4572000" cy="3429000"/>
          </a:xfrm>
          <a:custGeom>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showMasterPhAnim="0" showMasterSp="0">
  <p:cSld>
    <p:spTree>
      <p:nvGrpSpPr>
        <p:cNvPr id="128" name="Shape 128"/>
        <p:cNvGrpSpPr/>
        <p:nvPr/>
      </p:nvGrpSpPr>
      <p:grpSpPr>
        <a:xfrm>
          <a:off x="0" y="0"/>
          <a:ext cx="0" cy="0"/>
          <a:chOff x="0" y="0"/>
          <a:chExt cx="0" cy="0"/>
        </a:xfrm>
      </p:grpSpPr>
      <p:sp>
        <p:nvSpPr>
          <p:cNvPr id="129" name="Shape 129"/>
          <p:cNvSpPr txBox="1"/>
          <p:nvPr>
            <p:ph idx="1" type="body"/>
          </p:nvPr>
        </p:nvSpPr>
        <p:spPr>
          <a:xfrm>
            <a:off x="685800" y="4343400"/>
            <a:ext cx="5486399" cy="4114800"/>
          </a:xfrm>
          <a:prstGeom prst="rect">
            <a:avLst/>
          </a:prstGeom>
        </p:spPr>
        <p:txBody>
          <a:bodyPr anchorCtr="0" anchor="t" bIns="91425" lIns="91425" rIns="91425" tIns="91425">
            <a:noAutofit/>
          </a:bodyPr>
          <a:lstStyle/>
          <a:p>
            <a:pPr lvl="0">
              <a:spcBef>
                <a:spcPts val="0"/>
              </a:spcBef>
              <a:buNone/>
            </a:pPr>
            <a:r>
              <a:t/>
            </a:r>
            <a:endParaRPr/>
          </a:p>
        </p:txBody>
      </p:sp>
      <p:sp>
        <p:nvSpPr>
          <p:cNvPr id="130" name="Shape 130"/>
          <p:cNvSpPr/>
          <p:nvPr>
            <p:ph idx="2" type="sldImg"/>
          </p:nvPr>
        </p:nvSpPr>
        <p:spPr>
          <a:xfrm>
            <a:off x="1143000" y="685800"/>
            <a:ext cx="4572000" cy="3429000"/>
          </a:xfrm>
          <a:custGeom>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showMasterPhAnim="0" showMasterSp="0">
  <p:cSld>
    <p:spTree>
      <p:nvGrpSpPr>
        <p:cNvPr id="134" name="Shape 134"/>
        <p:cNvGrpSpPr/>
        <p:nvPr/>
      </p:nvGrpSpPr>
      <p:grpSpPr>
        <a:xfrm>
          <a:off x="0" y="0"/>
          <a:ext cx="0" cy="0"/>
          <a:chOff x="0" y="0"/>
          <a:chExt cx="0" cy="0"/>
        </a:xfrm>
      </p:grpSpPr>
      <p:sp>
        <p:nvSpPr>
          <p:cNvPr id="135" name="Shape 135"/>
          <p:cNvSpPr txBox="1"/>
          <p:nvPr>
            <p:ph idx="1" type="body"/>
          </p:nvPr>
        </p:nvSpPr>
        <p:spPr>
          <a:xfrm>
            <a:off x="685800" y="4343400"/>
            <a:ext cx="5486399" cy="4114800"/>
          </a:xfrm>
          <a:prstGeom prst="rect">
            <a:avLst/>
          </a:prstGeom>
        </p:spPr>
        <p:txBody>
          <a:bodyPr anchorCtr="0" anchor="t" bIns="91425" lIns="91425" rIns="91425" tIns="91425">
            <a:noAutofit/>
          </a:bodyPr>
          <a:lstStyle/>
          <a:p>
            <a:pPr lvl="0">
              <a:spcBef>
                <a:spcPts val="0"/>
              </a:spcBef>
              <a:buNone/>
            </a:pPr>
            <a:r>
              <a:t/>
            </a:r>
            <a:endParaRPr/>
          </a:p>
        </p:txBody>
      </p:sp>
      <p:sp>
        <p:nvSpPr>
          <p:cNvPr id="136" name="Shape 136"/>
          <p:cNvSpPr/>
          <p:nvPr>
            <p:ph idx="2" type="sldImg"/>
          </p:nvPr>
        </p:nvSpPr>
        <p:spPr>
          <a:xfrm>
            <a:off x="1143000" y="685800"/>
            <a:ext cx="4572000" cy="3429000"/>
          </a:xfrm>
          <a:custGeom>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showMasterPhAnim="0" showMasterSp="0">
  <p:cSld>
    <p:spTree>
      <p:nvGrpSpPr>
        <p:cNvPr id="140" name="Shape 140"/>
        <p:cNvGrpSpPr/>
        <p:nvPr/>
      </p:nvGrpSpPr>
      <p:grpSpPr>
        <a:xfrm>
          <a:off x="0" y="0"/>
          <a:ext cx="0" cy="0"/>
          <a:chOff x="0" y="0"/>
          <a:chExt cx="0" cy="0"/>
        </a:xfrm>
      </p:grpSpPr>
      <p:sp>
        <p:nvSpPr>
          <p:cNvPr id="141" name="Shape 141"/>
          <p:cNvSpPr txBox="1"/>
          <p:nvPr>
            <p:ph idx="1" type="body"/>
          </p:nvPr>
        </p:nvSpPr>
        <p:spPr>
          <a:xfrm>
            <a:off x="685800" y="4343400"/>
            <a:ext cx="5486399" cy="4114800"/>
          </a:xfrm>
          <a:prstGeom prst="rect">
            <a:avLst/>
          </a:prstGeom>
        </p:spPr>
        <p:txBody>
          <a:bodyPr anchorCtr="0" anchor="t" bIns="91425" lIns="91425" rIns="91425" tIns="91425">
            <a:noAutofit/>
          </a:bodyPr>
          <a:lstStyle/>
          <a:p>
            <a:pPr lvl="0">
              <a:spcBef>
                <a:spcPts val="0"/>
              </a:spcBef>
              <a:buNone/>
            </a:pPr>
            <a:r>
              <a:t/>
            </a:r>
            <a:endParaRPr/>
          </a:p>
        </p:txBody>
      </p:sp>
      <p:sp>
        <p:nvSpPr>
          <p:cNvPr id="142" name="Shape 142"/>
          <p:cNvSpPr/>
          <p:nvPr>
            <p:ph idx="2" type="sldImg"/>
          </p:nvPr>
        </p:nvSpPr>
        <p:spPr>
          <a:xfrm>
            <a:off x="1143000" y="685800"/>
            <a:ext cx="4572000" cy="3429000"/>
          </a:xfrm>
          <a:custGeom>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showMasterPhAnim="0" showMasterSp="0">
  <p:cSld>
    <p:spTree>
      <p:nvGrpSpPr>
        <p:cNvPr id="146" name="Shape 146"/>
        <p:cNvGrpSpPr/>
        <p:nvPr/>
      </p:nvGrpSpPr>
      <p:grpSpPr>
        <a:xfrm>
          <a:off x="0" y="0"/>
          <a:ext cx="0" cy="0"/>
          <a:chOff x="0" y="0"/>
          <a:chExt cx="0" cy="0"/>
        </a:xfrm>
      </p:grpSpPr>
      <p:sp>
        <p:nvSpPr>
          <p:cNvPr id="147" name="Shape 147"/>
          <p:cNvSpPr txBox="1"/>
          <p:nvPr>
            <p:ph idx="1" type="body"/>
          </p:nvPr>
        </p:nvSpPr>
        <p:spPr>
          <a:xfrm>
            <a:off x="685800" y="4343400"/>
            <a:ext cx="5486399" cy="4114800"/>
          </a:xfrm>
          <a:prstGeom prst="rect">
            <a:avLst/>
          </a:prstGeom>
        </p:spPr>
        <p:txBody>
          <a:bodyPr anchorCtr="0" anchor="t" bIns="91425" lIns="91425" rIns="91425" tIns="91425">
            <a:noAutofit/>
          </a:bodyPr>
          <a:lstStyle/>
          <a:p>
            <a:pPr lvl="0">
              <a:spcBef>
                <a:spcPts val="0"/>
              </a:spcBef>
              <a:buNone/>
            </a:pPr>
            <a:r>
              <a:t/>
            </a:r>
            <a:endParaRPr/>
          </a:p>
        </p:txBody>
      </p:sp>
      <p:sp>
        <p:nvSpPr>
          <p:cNvPr id="148" name="Shape 148"/>
          <p:cNvSpPr/>
          <p:nvPr>
            <p:ph idx="2" type="sldImg"/>
          </p:nvPr>
        </p:nvSpPr>
        <p:spPr>
          <a:xfrm>
            <a:off x="1143000" y="685800"/>
            <a:ext cx="4572000" cy="3429000"/>
          </a:xfrm>
          <a:custGeom>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showMasterPhAnim="0" showMasterSp="0">
  <p:cSld>
    <p:spTree>
      <p:nvGrpSpPr>
        <p:cNvPr id="153" name="Shape 153"/>
        <p:cNvGrpSpPr/>
        <p:nvPr/>
      </p:nvGrpSpPr>
      <p:grpSpPr>
        <a:xfrm>
          <a:off x="0" y="0"/>
          <a:ext cx="0" cy="0"/>
          <a:chOff x="0" y="0"/>
          <a:chExt cx="0" cy="0"/>
        </a:xfrm>
      </p:grpSpPr>
      <p:sp>
        <p:nvSpPr>
          <p:cNvPr id="154" name="Shape 154"/>
          <p:cNvSpPr txBox="1"/>
          <p:nvPr>
            <p:ph idx="1" type="body"/>
          </p:nvPr>
        </p:nvSpPr>
        <p:spPr>
          <a:xfrm>
            <a:off x="685800" y="4343400"/>
            <a:ext cx="5486399" cy="4114800"/>
          </a:xfrm>
          <a:prstGeom prst="rect">
            <a:avLst/>
          </a:prstGeom>
        </p:spPr>
        <p:txBody>
          <a:bodyPr anchorCtr="0" anchor="t" bIns="91425" lIns="91425" rIns="91425" tIns="91425">
            <a:noAutofit/>
          </a:bodyPr>
          <a:lstStyle/>
          <a:p>
            <a:pPr lvl="0">
              <a:spcBef>
                <a:spcPts val="0"/>
              </a:spcBef>
              <a:buNone/>
            </a:pPr>
            <a:r>
              <a:t/>
            </a:r>
            <a:endParaRPr/>
          </a:p>
        </p:txBody>
      </p:sp>
      <p:sp>
        <p:nvSpPr>
          <p:cNvPr id="155" name="Shape 155"/>
          <p:cNvSpPr/>
          <p:nvPr>
            <p:ph idx="2" type="sldImg"/>
          </p:nvPr>
        </p:nvSpPr>
        <p:spPr>
          <a:xfrm>
            <a:off x="1143000" y="685800"/>
            <a:ext cx="4572000" cy="3429000"/>
          </a:xfrm>
          <a:custGeom>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showMasterPhAnim="0" showMasterSp="0">
  <p:cSld>
    <p:spTree>
      <p:nvGrpSpPr>
        <p:cNvPr id="160" name="Shape 160"/>
        <p:cNvGrpSpPr/>
        <p:nvPr/>
      </p:nvGrpSpPr>
      <p:grpSpPr>
        <a:xfrm>
          <a:off x="0" y="0"/>
          <a:ext cx="0" cy="0"/>
          <a:chOff x="0" y="0"/>
          <a:chExt cx="0" cy="0"/>
        </a:xfrm>
      </p:grpSpPr>
      <p:sp>
        <p:nvSpPr>
          <p:cNvPr id="161" name="Shape 161"/>
          <p:cNvSpPr txBox="1"/>
          <p:nvPr>
            <p:ph idx="1" type="body"/>
          </p:nvPr>
        </p:nvSpPr>
        <p:spPr>
          <a:xfrm>
            <a:off x="685800" y="4343400"/>
            <a:ext cx="5486399" cy="4114800"/>
          </a:xfrm>
          <a:prstGeom prst="rect">
            <a:avLst/>
          </a:prstGeom>
        </p:spPr>
        <p:txBody>
          <a:bodyPr anchorCtr="0" anchor="t" bIns="91425" lIns="91425" rIns="91425" tIns="91425">
            <a:noAutofit/>
          </a:bodyPr>
          <a:lstStyle/>
          <a:p>
            <a:pPr lvl="0">
              <a:spcBef>
                <a:spcPts val="0"/>
              </a:spcBef>
              <a:buNone/>
            </a:pPr>
            <a:r>
              <a:t/>
            </a:r>
            <a:endParaRPr/>
          </a:p>
        </p:txBody>
      </p:sp>
      <p:sp>
        <p:nvSpPr>
          <p:cNvPr id="162" name="Shape 162"/>
          <p:cNvSpPr/>
          <p:nvPr>
            <p:ph idx="2" type="sldImg"/>
          </p:nvPr>
        </p:nvSpPr>
        <p:spPr>
          <a:xfrm>
            <a:off x="1143000" y="685800"/>
            <a:ext cx="4572000" cy="3429000"/>
          </a:xfrm>
          <a:custGeom>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showMasterPhAnim="0" showMasterSp="0">
  <p:cSld>
    <p:spTree>
      <p:nvGrpSpPr>
        <p:cNvPr id="167" name="Shape 167"/>
        <p:cNvGrpSpPr/>
        <p:nvPr/>
      </p:nvGrpSpPr>
      <p:grpSpPr>
        <a:xfrm>
          <a:off x="0" y="0"/>
          <a:ext cx="0" cy="0"/>
          <a:chOff x="0" y="0"/>
          <a:chExt cx="0" cy="0"/>
        </a:xfrm>
      </p:grpSpPr>
      <p:sp>
        <p:nvSpPr>
          <p:cNvPr id="168" name="Shape 168"/>
          <p:cNvSpPr txBox="1"/>
          <p:nvPr>
            <p:ph idx="1" type="body"/>
          </p:nvPr>
        </p:nvSpPr>
        <p:spPr>
          <a:xfrm>
            <a:off x="685800" y="4343400"/>
            <a:ext cx="5486399" cy="4114800"/>
          </a:xfrm>
          <a:prstGeom prst="rect">
            <a:avLst/>
          </a:prstGeom>
        </p:spPr>
        <p:txBody>
          <a:bodyPr anchorCtr="0" anchor="t" bIns="91425" lIns="91425" rIns="91425" tIns="91425">
            <a:noAutofit/>
          </a:bodyPr>
          <a:lstStyle/>
          <a:p>
            <a:pPr lvl="0">
              <a:spcBef>
                <a:spcPts val="0"/>
              </a:spcBef>
              <a:buNone/>
            </a:pPr>
            <a:r>
              <a:t/>
            </a:r>
            <a:endParaRPr/>
          </a:p>
        </p:txBody>
      </p:sp>
      <p:sp>
        <p:nvSpPr>
          <p:cNvPr id="169" name="Shape 169"/>
          <p:cNvSpPr/>
          <p:nvPr>
            <p:ph idx="2" type="sldImg"/>
          </p:nvPr>
        </p:nvSpPr>
        <p:spPr>
          <a:xfrm>
            <a:off x="1143000" y="685800"/>
            <a:ext cx="4572000" cy="3429000"/>
          </a:xfrm>
          <a:custGeom>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showMasterPhAnim="0" showMasterSp="0">
  <p:cSld>
    <p:spTree>
      <p:nvGrpSpPr>
        <p:cNvPr id="174" name="Shape 174"/>
        <p:cNvGrpSpPr/>
        <p:nvPr/>
      </p:nvGrpSpPr>
      <p:grpSpPr>
        <a:xfrm>
          <a:off x="0" y="0"/>
          <a:ext cx="0" cy="0"/>
          <a:chOff x="0" y="0"/>
          <a:chExt cx="0" cy="0"/>
        </a:xfrm>
      </p:grpSpPr>
      <p:sp>
        <p:nvSpPr>
          <p:cNvPr id="175" name="Shape 175"/>
          <p:cNvSpPr txBox="1"/>
          <p:nvPr>
            <p:ph idx="1" type="body"/>
          </p:nvPr>
        </p:nvSpPr>
        <p:spPr>
          <a:xfrm>
            <a:off x="685800" y="4343400"/>
            <a:ext cx="5486399" cy="4114800"/>
          </a:xfrm>
          <a:prstGeom prst="rect">
            <a:avLst/>
          </a:prstGeom>
        </p:spPr>
        <p:txBody>
          <a:bodyPr anchorCtr="0" anchor="t" bIns="91425" lIns="91425" rIns="91425" tIns="91425">
            <a:noAutofit/>
          </a:bodyPr>
          <a:lstStyle/>
          <a:p>
            <a:pPr lvl="0">
              <a:spcBef>
                <a:spcPts val="0"/>
              </a:spcBef>
              <a:buNone/>
            </a:pPr>
            <a:r>
              <a:t/>
            </a:r>
            <a:endParaRPr/>
          </a:p>
        </p:txBody>
      </p:sp>
      <p:sp>
        <p:nvSpPr>
          <p:cNvPr id="176" name="Shape 176"/>
          <p:cNvSpPr/>
          <p:nvPr>
            <p:ph idx="2" type="sldImg"/>
          </p:nvPr>
        </p:nvSpPr>
        <p:spPr>
          <a:xfrm>
            <a:off x="1143000" y="685800"/>
            <a:ext cx="4572000" cy="3429000"/>
          </a:xfrm>
          <a:custGeom>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showMasterPhAnim="0" showMasterSp="0">
  <p:cSld>
    <p:spTree>
      <p:nvGrpSpPr>
        <p:cNvPr id="181" name="Shape 181"/>
        <p:cNvGrpSpPr/>
        <p:nvPr/>
      </p:nvGrpSpPr>
      <p:grpSpPr>
        <a:xfrm>
          <a:off x="0" y="0"/>
          <a:ext cx="0" cy="0"/>
          <a:chOff x="0" y="0"/>
          <a:chExt cx="0" cy="0"/>
        </a:xfrm>
      </p:grpSpPr>
      <p:sp>
        <p:nvSpPr>
          <p:cNvPr id="182" name="Shape 182"/>
          <p:cNvSpPr txBox="1"/>
          <p:nvPr>
            <p:ph idx="1" type="body"/>
          </p:nvPr>
        </p:nvSpPr>
        <p:spPr>
          <a:xfrm>
            <a:off x="685800" y="4343400"/>
            <a:ext cx="5486399" cy="4114800"/>
          </a:xfrm>
          <a:prstGeom prst="rect">
            <a:avLst/>
          </a:prstGeom>
        </p:spPr>
        <p:txBody>
          <a:bodyPr anchorCtr="0" anchor="t" bIns="91425" lIns="91425" rIns="91425" tIns="91425">
            <a:noAutofit/>
          </a:bodyPr>
          <a:lstStyle/>
          <a:p>
            <a:pPr lvl="0">
              <a:spcBef>
                <a:spcPts val="0"/>
              </a:spcBef>
              <a:buNone/>
            </a:pPr>
            <a:r>
              <a:t/>
            </a:r>
            <a:endParaRPr/>
          </a:p>
        </p:txBody>
      </p:sp>
      <p:sp>
        <p:nvSpPr>
          <p:cNvPr id="183" name="Shape 183"/>
          <p:cNvSpPr/>
          <p:nvPr>
            <p:ph idx="2" type="sldImg"/>
          </p:nvPr>
        </p:nvSpPr>
        <p:spPr>
          <a:xfrm>
            <a:off x="1143000" y="685800"/>
            <a:ext cx="4572000" cy="3429000"/>
          </a:xfrm>
          <a:custGeom>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showMasterPhAnim="0" showMasterSp="0">
  <p:cSld>
    <p:spTree>
      <p:nvGrpSpPr>
        <p:cNvPr id="188" name="Shape 188"/>
        <p:cNvGrpSpPr/>
        <p:nvPr/>
      </p:nvGrpSpPr>
      <p:grpSpPr>
        <a:xfrm>
          <a:off x="0" y="0"/>
          <a:ext cx="0" cy="0"/>
          <a:chOff x="0" y="0"/>
          <a:chExt cx="0" cy="0"/>
        </a:xfrm>
      </p:grpSpPr>
      <p:sp>
        <p:nvSpPr>
          <p:cNvPr id="189" name="Shape 189"/>
          <p:cNvSpPr txBox="1"/>
          <p:nvPr>
            <p:ph idx="1" type="body"/>
          </p:nvPr>
        </p:nvSpPr>
        <p:spPr>
          <a:xfrm>
            <a:off x="685800" y="4343400"/>
            <a:ext cx="5486399" cy="4114800"/>
          </a:xfrm>
          <a:prstGeom prst="rect">
            <a:avLst/>
          </a:prstGeom>
        </p:spPr>
        <p:txBody>
          <a:bodyPr anchorCtr="0" anchor="t" bIns="91425" lIns="91425" rIns="91425" tIns="91425">
            <a:noAutofit/>
          </a:bodyPr>
          <a:lstStyle/>
          <a:p>
            <a:pPr lvl="0">
              <a:spcBef>
                <a:spcPts val="0"/>
              </a:spcBef>
              <a:buNone/>
            </a:pPr>
            <a:r>
              <a:t/>
            </a:r>
            <a:endParaRPr/>
          </a:p>
        </p:txBody>
      </p:sp>
      <p:sp>
        <p:nvSpPr>
          <p:cNvPr id="190" name="Shape 190"/>
          <p:cNvSpPr/>
          <p:nvPr>
            <p:ph idx="2" type="sldImg"/>
          </p:nvPr>
        </p:nvSpPr>
        <p:spPr>
          <a:xfrm>
            <a:off x="1143000" y="685800"/>
            <a:ext cx="4572000" cy="3429000"/>
          </a:xfrm>
          <a:custGeom>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showMasterPhAnim="0" showMasterSp="0">
  <p:cSld>
    <p:spTree>
      <p:nvGrpSpPr>
        <p:cNvPr id="195" name="Shape 195"/>
        <p:cNvGrpSpPr/>
        <p:nvPr/>
      </p:nvGrpSpPr>
      <p:grpSpPr>
        <a:xfrm>
          <a:off x="0" y="0"/>
          <a:ext cx="0" cy="0"/>
          <a:chOff x="0" y="0"/>
          <a:chExt cx="0" cy="0"/>
        </a:xfrm>
      </p:grpSpPr>
      <p:sp>
        <p:nvSpPr>
          <p:cNvPr id="196" name="Shape 196"/>
          <p:cNvSpPr txBox="1"/>
          <p:nvPr>
            <p:ph idx="1" type="body"/>
          </p:nvPr>
        </p:nvSpPr>
        <p:spPr>
          <a:xfrm>
            <a:off x="685800" y="4343400"/>
            <a:ext cx="5486399" cy="4114800"/>
          </a:xfrm>
          <a:prstGeom prst="rect">
            <a:avLst/>
          </a:prstGeom>
        </p:spPr>
        <p:txBody>
          <a:bodyPr anchorCtr="0" anchor="t" bIns="91425" lIns="91425" rIns="91425" tIns="91425">
            <a:noAutofit/>
          </a:bodyPr>
          <a:lstStyle/>
          <a:p>
            <a:pPr lvl="0">
              <a:spcBef>
                <a:spcPts val="0"/>
              </a:spcBef>
              <a:buNone/>
            </a:pPr>
            <a:r>
              <a:t/>
            </a:r>
            <a:endParaRPr/>
          </a:p>
        </p:txBody>
      </p:sp>
      <p:sp>
        <p:nvSpPr>
          <p:cNvPr id="197" name="Shape 197"/>
          <p:cNvSpPr/>
          <p:nvPr>
            <p:ph idx="2" type="sldImg"/>
          </p:nvPr>
        </p:nvSpPr>
        <p:spPr>
          <a:xfrm>
            <a:off x="1143000" y="685800"/>
            <a:ext cx="4572000" cy="3429000"/>
          </a:xfrm>
          <a:custGeom>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showMasterPhAnim="0" showMasterSp="0">
  <p:cSld>
    <p:spTree>
      <p:nvGrpSpPr>
        <p:cNvPr id="202" name="Shape 202"/>
        <p:cNvGrpSpPr/>
        <p:nvPr/>
      </p:nvGrpSpPr>
      <p:grpSpPr>
        <a:xfrm>
          <a:off x="0" y="0"/>
          <a:ext cx="0" cy="0"/>
          <a:chOff x="0" y="0"/>
          <a:chExt cx="0" cy="0"/>
        </a:xfrm>
      </p:grpSpPr>
      <p:sp>
        <p:nvSpPr>
          <p:cNvPr id="203" name="Shape 203"/>
          <p:cNvSpPr txBox="1"/>
          <p:nvPr>
            <p:ph idx="1" type="body"/>
          </p:nvPr>
        </p:nvSpPr>
        <p:spPr>
          <a:xfrm>
            <a:off x="685800" y="4343400"/>
            <a:ext cx="5486399" cy="4114800"/>
          </a:xfrm>
          <a:prstGeom prst="rect">
            <a:avLst/>
          </a:prstGeom>
        </p:spPr>
        <p:txBody>
          <a:bodyPr anchorCtr="0" anchor="t" bIns="91425" lIns="91425" rIns="91425" tIns="91425">
            <a:noAutofit/>
          </a:bodyPr>
          <a:lstStyle/>
          <a:p>
            <a:pPr lvl="0">
              <a:spcBef>
                <a:spcPts val="0"/>
              </a:spcBef>
              <a:buNone/>
            </a:pPr>
            <a:r>
              <a:t/>
            </a:r>
            <a:endParaRPr/>
          </a:p>
        </p:txBody>
      </p:sp>
      <p:sp>
        <p:nvSpPr>
          <p:cNvPr id="204" name="Shape 204"/>
          <p:cNvSpPr/>
          <p:nvPr>
            <p:ph idx="2" type="sldImg"/>
          </p:nvPr>
        </p:nvSpPr>
        <p:spPr>
          <a:xfrm>
            <a:off x="1143000" y="685800"/>
            <a:ext cx="4572000" cy="3429000"/>
          </a:xfrm>
          <a:custGeom>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showMasterPhAnim="0" showMasterSp="0">
  <p:cSld>
    <p:spTree>
      <p:nvGrpSpPr>
        <p:cNvPr id="214" name="Shape 214"/>
        <p:cNvGrpSpPr/>
        <p:nvPr/>
      </p:nvGrpSpPr>
      <p:grpSpPr>
        <a:xfrm>
          <a:off x="0" y="0"/>
          <a:ext cx="0" cy="0"/>
          <a:chOff x="0" y="0"/>
          <a:chExt cx="0" cy="0"/>
        </a:xfrm>
      </p:grpSpPr>
      <p:sp>
        <p:nvSpPr>
          <p:cNvPr id="215" name="Shape 215"/>
          <p:cNvSpPr txBox="1"/>
          <p:nvPr>
            <p:ph idx="1" type="body"/>
          </p:nvPr>
        </p:nvSpPr>
        <p:spPr>
          <a:xfrm>
            <a:off x="685800" y="4343400"/>
            <a:ext cx="5486399" cy="4114800"/>
          </a:xfrm>
          <a:prstGeom prst="rect">
            <a:avLst/>
          </a:prstGeom>
        </p:spPr>
        <p:txBody>
          <a:bodyPr anchorCtr="0" anchor="t" bIns="91425" lIns="91425" rIns="91425" tIns="91425">
            <a:noAutofit/>
          </a:bodyPr>
          <a:lstStyle/>
          <a:p>
            <a:pPr lvl="0">
              <a:spcBef>
                <a:spcPts val="0"/>
              </a:spcBef>
              <a:buNone/>
            </a:pPr>
            <a:r>
              <a:t/>
            </a:r>
            <a:endParaRPr/>
          </a:p>
        </p:txBody>
      </p:sp>
      <p:sp>
        <p:nvSpPr>
          <p:cNvPr id="216" name="Shape 216"/>
          <p:cNvSpPr/>
          <p:nvPr>
            <p:ph idx="2" type="sldImg"/>
          </p:nvPr>
        </p:nvSpPr>
        <p:spPr>
          <a:xfrm>
            <a:off x="1143000" y="685800"/>
            <a:ext cx="4572000" cy="3429000"/>
          </a:xfrm>
          <a:custGeom>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showMasterPhAnim="0" showMasterSp="0">
  <p:cSld>
    <p:spTree>
      <p:nvGrpSpPr>
        <p:cNvPr id="228" name="Shape 228"/>
        <p:cNvGrpSpPr/>
        <p:nvPr/>
      </p:nvGrpSpPr>
      <p:grpSpPr>
        <a:xfrm>
          <a:off x="0" y="0"/>
          <a:ext cx="0" cy="0"/>
          <a:chOff x="0" y="0"/>
          <a:chExt cx="0" cy="0"/>
        </a:xfrm>
      </p:grpSpPr>
      <p:sp>
        <p:nvSpPr>
          <p:cNvPr id="229" name="Shape 229"/>
          <p:cNvSpPr txBox="1"/>
          <p:nvPr>
            <p:ph idx="1" type="body"/>
          </p:nvPr>
        </p:nvSpPr>
        <p:spPr>
          <a:xfrm>
            <a:off x="685800" y="4343400"/>
            <a:ext cx="5486399" cy="4114800"/>
          </a:xfrm>
          <a:prstGeom prst="rect">
            <a:avLst/>
          </a:prstGeom>
        </p:spPr>
        <p:txBody>
          <a:bodyPr anchorCtr="0" anchor="t" bIns="91425" lIns="91425" rIns="91425" tIns="91425">
            <a:noAutofit/>
          </a:bodyPr>
          <a:lstStyle/>
          <a:p>
            <a:pPr lvl="0">
              <a:spcBef>
                <a:spcPts val="0"/>
              </a:spcBef>
              <a:buNone/>
            </a:pPr>
            <a:r>
              <a:t/>
            </a:r>
            <a:endParaRPr/>
          </a:p>
        </p:txBody>
      </p:sp>
      <p:sp>
        <p:nvSpPr>
          <p:cNvPr id="230" name="Shape 230"/>
          <p:cNvSpPr/>
          <p:nvPr>
            <p:ph idx="2" type="sldImg"/>
          </p:nvPr>
        </p:nvSpPr>
        <p:spPr>
          <a:xfrm>
            <a:off x="1143000" y="685800"/>
            <a:ext cx="4572000" cy="3429000"/>
          </a:xfrm>
          <a:custGeom>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showMasterPhAnim="0" showMasterSp="0">
  <p:cSld>
    <p:spTree>
      <p:nvGrpSpPr>
        <p:cNvPr id="238" name="Shape 238"/>
        <p:cNvGrpSpPr/>
        <p:nvPr/>
      </p:nvGrpSpPr>
      <p:grpSpPr>
        <a:xfrm>
          <a:off x="0" y="0"/>
          <a:ext cx="0" cy="0"/>
          <a:chOff x="0" y="0"/>
          <a:chExt cx="0" cy="0"/>
        </a:xfrm>
      </p:grpSpPr>
      <p:sp>
        <p:nvSpPr>
          <p:cNvPr id="239" name="Shape 239"/>
          <p:cNvSpPr txBox="1"/>
          <p:nvPr>
            <p:ph idx="1" type="body"/>
          </p:nvPr>
        </p:nvSpPr>
        <p:spPr>
          <a:xfrm>
            <a:off x="685800" y="4343400"/>
            <a:ext cx="5486399" cy="4114800"/>
          </a:xfrm>
          <a:prstGeom prst="rect">
            <a:avLst/>
          </a:prstGeom>
        </p:spPr>
        <p:txBody>
          <a:bodyPr anchorCtr="0" anchor="t" bIns="91425" lIns="91425" rIns="91425" tIns="91425">
            <a:noAutofit/>
          </a:bodyPr>
          <a:lstStyle/>
          <a:p>
            <a:pPr lvl="0">
              <a:spcBef>
                <a:spcPts val="0"/>
              </a:spcBef>
              <a:buNone/>
            </a:pPr>
            <a:r>
              <a:t/>
            </a:r>
            <a:endParaRPr/>
          </a:p>
        </p:txBody>
      </p:sp>
      <p:sp>
        <p:nvSpPr>
          <p:cNvPr id="240" name="Shape 240"/>
          <p:cNvSpPr/>
          <p:nvPr>
            <p:ph idx="2" type="sldImg"/>
          </p:nvPr>
        </p:nvSpPr>
        <p:spPr>
          <a:xfrm>
            <a:off x="1143000" y="685800"/>
            <a:ext cx="4572000" cy="3429000"/>
          </a:xfrm>
          <a:custGeom>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showMasterPhAnim="0" showMasterSp="0">
  <p:cSld>
    <p:spTree>
      <p:nvGrpSpPr>
        <p:cNvPr id="248" name="Shape 248"/>
        <p:cNvGrpSpPr/>
        <p:nvPr/>
      </p:nvGrpSpPr>
      <p:grpSpPr>
        <a:xfrm>
          <a:off x="0" y="0"/>
          <a:ext cx="0" cy="0"/>
          <a:chOff x="0" y="0"/>
          <a:chExt cx="0" cy="0"/>
        </a:xfrm>
      </p:grpSpPr>
      <p:sp>
        <p:nvSpPr>
          <p:cNvPr id="249" name="Shape 249"/>
          <p:cNvSpPr txBox="1"/>
          <p:nvPr>
            <p:ph idx="1" type="body"/>
          </p:nvPr>
        </p:nvSpPr>
        <p:spPr>
          <a:xfrm>
            <a:off x="685800" y="4343400"/>
            <a:ext cx="5486399" cy="4114800"/>
          </a:xfrm>
          <a:prstGeom prst="rect">
            <a:avLst/>
          </a:prstGeom>
        </p:spPr>
        <p:txBody>
          <a:bodyPr anchorCtr="0" anchor="t" bIns="91425" lIns="91425" rIns="91425" tIns="91425">
            <a:noAutofit/>
          </a:bodyPr>
          <a:lstStyle/>
          <a:p>
            <a:pPr lvl="0">
              <a:spcBef>
                <a:spcPts val="0"/>
              </a:spcBef>
              <a:buNone/>
            </a:pPr>
            <a:r>
              <a:t/>
            </a:r>
            <a:endParaRPr/>
          </a:p>
        </p:txBody>
      </p:sp>
      <p:sp>
        <p:nvSpPr>
          <p:cNvPr id="250" name="Shape 250"/>
          <p:cNvSpPr/>
          <p:nvPr>
            <p:ph idx="2" type="sldImg"/>
          </p:nvPr>
        </p:nvSpPr>
        <p:spPr>
          <a:xfrm>
            <a:off x="1143000" y="685800"/>
            <a:ext cx="4572000" cy="3429000"/>
          </a:xfrm>
          <a:custGeom>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showMasterPhAnim="0" showMasterSp="0">
  <p:cSld>
    <p:spTree>
      <p:nvGrpSpPr>
        <p:cNvPr id="257" name="Shape 257"/>
        <p:cNvGrpSpPr/>
        <p:nvPr/>
      </p:nvGrpSpPr>
      <p:grpSpPr>
        <a:xfrm>
          <a:off x="0" y="0"/>
          <a:ext cx="0" cy="0"/>
          <a:chOff x="0" y="0"/>
          <a:chExt cx="0" cy="0"/>
        </a:xfrm>
      </p:grpSpPr>
      <p:sp>
        <p:nvSpPr>
          <p:cNvPr id="258" name="Shape 258"/>
          <p:cNvSpPr txBox="1"/>
          <p:nvPr>
            <p:ph idx="1" type="body"/>
          </p:nvPr>
        </p:nvSpPr>
        <p:spPr>
          <a:xfrm>
            <a:off x="685800" y="4343400"/>
            <a:ext cx="5486399" cy="4114800"/>
          </a:xfrm>
          <a:prstGeom prst="rect">
            <a:avLst/>
          </a:prstGeom>
        </p:spPr>
        <p:txBody>
          <a:bodyPr anchorCtr="0" anchor="t" bIns="91425" lIns="91425" rIns="91425" tIns="91425">
            <a:noAutofit/>
          </a:bodyPr>
          <a:lstStyle/>
          <a:p>
            <a:pPr lvl="0">
              <a:spcBef>
                <a:spcPts val="0"/>
              </a:spcBef>
              <a:buNone/>
            </a:pPr>
            <a:r>
              <a:t/>
            </a:r>
            <a:endParaRPr/>
          </a:p>
        </p:txBody>
      </p:sp>
      <p:sp>
        <p:nvSpPr>
          <p:cNvPr id="259" name="Shape 259"/>
          <p:cNvSpPr/>
          <p:nvPr>
            <p:ph idx="2" type="sldImg"/>
          </p:nvPr>
        </p:nvSpPr>
        <p:spPr>
          <a:xfrm>
            <a:off x="1143000" y="685800"/>
            <a:ext cx="4572000" cy="3429000"/>
          </a:xfrm>
          <a:custGeom>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showMasterPhAnim="0" showMasterSp="0">
  <p:cSld>
    <p:spTree>
      <p:nvGrpSpPr>
        <p:cNvPr id="267" name="Shape 267"/>
        <p:cNvGrpSpPr/>
        <p:nvPr/>
      </p:nvGrpSpPr>
      <p:grpSpPr>
        <a:xfrm>
          <a:off x="0" y="0"/>
          <a:ext cx="0" cy="0"/>
          <a:chOff x="0" y="0"/>
          <a:chExt cx="0" cy="0"/>
        </a:xfrm>
      </p:grpSpPr>
      <p:sp>
        <p:nvSpPr>
          <p:cNvPr id="268" name="Shape 268"/>
          <p:cNvSpPr txBox="1"/>
          <p:nvPr>
            <p:ph idx="1" type="body"/>
          </p:nvPr>
        </p:nvSpPr>
        <p:spPr>
          <a:xfrm>
            <a:off x="685800" y="4343400"/>
            <a:ext cx="5486399" cy="4114800"/>
          </a:xfrm>
          <a:prstGeom prst="rect">
            <a:avLst/>
          </a:prstGeom>
        </p:spPr>
        <p:txBody>
          <a:bodyPr anchorCtr="0" anchor="t" bIns="91425" lIns="91425" rIns="91425" tIns="91425">
            <a:noAutofit/>
          </a:bodyPr>
          <a:lstStyle/>
          <a:p>
            <a:pPr lvl="0">
              <a:spcBef>
                <a:spcPts val="0"/>
              </a:spcBef>
              <a:buNone/>
            </a:pPr>
            <a:r>
              <a:t/>
            </a:r>
            <a:endParaRPr/>
          </a:p>
        </p:txBody>
      </p:sp>
      <p:sp>
        <p:nvSpPr>
          <p:cNvPr id="269" name="Shape 269"/>
          <p:cNvSpPr/>
          <p:nvPr>
            <p:ph idx="2" type="sldImg"/>
          </p:nvPr>
        </p:nvSpPr>
        <p:spPr>
          <a:xfrm>
            <a:off x="1143000" y="685800"/>
            <a:ext cx="4572000" cy="3429000"/>
          </a:xfrm>
          <a:custGeom>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showMasterPhAnim="0" showMasterSp="0">
  <p:cSld>
    <p:spTree>
      <p:nvGrpSpPr>
        <p:cNvPr id="277" name="Shape 277"/>
        <p:cNvGrpSpPr/>
        <p:nvPr/>
      </p:nvGrpSpPr>
      <p:grpSpPr>
        <a:xfrm>
          <a:off x="0" y="0"/>
          <a:ext cx="0" cy="0"/>
          <a:chOff x="0" y="0"/>
          <a:chExt cx="0" cy="0"/>
        </a:xfrm>
      </p:grpSpPr>
      <p:sp>
        <p:nvSpPr>
          <p:cNvPr id="278" name="Shape 278"/>
          <p:cNvSpPr txBox="1"/>
          <p:nvPr>
            <p:ph idx="1" type="body"/>
          </p:nvPr>
        </p:nvSpPr>
        <p:spPr>
          <a:xfrm>
            <a:off x="685800" y="4343400"/>
            <a:ext cx="5486399" cy="4114800"/>
          </a:xfrm>
          <a:prstGeom prst="rect">
            <a:avLst/>
          </a:prstGeom>
        </p:spPr>
        <p:txBody>
          <a:bodyPr anchorCtr="0" anchor="t" bIns="91425" lIns="91425" rIns="91425" tIns="91425">
            <a:noAutofit/>
          </a:bodyPr>
          <a:lstStyle/>
          <a:p>
            <a:pPr lvl="0">
              <a:spcBef>
                <a:spcPts val="0"/>
              </a:spcBef>
              <a:buNone/>
            </a:pPr>
            <a:r>
              <a:t/>
            </a:r>
            <a:endParaRPr/>
          </a:p>
        </p:txBody>
      </p:sp>
      <p:sp>
        <p:nvSpPr>
          <p:cNvPr id="279" name="Shape 279"/>
          <p:cNvSpPr/>
          <p:nvPr>
            <p:ph idx="2" type="sldImg"/>
          </p:nvPr>
        </p:nvSpPr>
        <p:spPr>
          <a:xfrm>
            <a:off x="1143000" y="685800"/>
            <a:ext cx="4572000" cy="3429000"/>
          </a:xfrm>
          <a:custGeom>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type="title">
  <p:cSld name="Başlık Slaydı">
    <p:spTree>
      <p:nvGrpSpPr>
        <p:cNvPr id="15" name="Shape 15"/>
        <p:cNvGrpSpPr/>
        <p:nvPr/>
      </p:nvGrpSpPr>
      <p:grpSpPr>
        <a:xfrm>
          <a:off x="0" y="0"/>
          <a:ext cx="0" cy="0"/>
          <a:chOff x="0" y="0"/>
          <a:chExt cx="0" cy="0"/>
        </a:xfrm>
      </p:grpSpPr>
      <p:sp>
        <p:nvSpPr>
          <p:cNvPr id="16" name="Shape 16"/>
          <p:cNvSpPr txBox="1"/>
          <p:nvPr>
            <p:ph type="ctrTitle"/>
          </p:nvPr>
        </p:nvSpPr>
        <p:spPr>
          <a:xfrm>
            <a:off x="685800" y="2130425"/>
            <a:ext cx="7772400" cy="1470024"/>
          </a:xfrm>
          <a:prstGeom prst="rect">
            <a:avLst/>
          </a:prstGeom>
          <a:noFill/>
          <a:ln>
            <a:noFill/>
          </a:ln>
        </p:spPr>
        <p:txBody>
          <a:bodyPr anchorCtr="0" anchor="ctr" bIns="91425" lIns="91425" rIns="91425" tIns="91425"/>
          <a:lstStyle>
            <a:lvl1pPr indent="0" lvl="0" marL="0" marR="0" rtl="0" algn="ctr">
              <a:spcBef>
                <a:spcPts val="0"/>
              </a:spcBef>
              <a:spcAft>
                <a:spcPts val="0"/>
              </a:spcAft>
              <a:buNone/>
              <a:defRPr b="0" i="0" sz="4400" u="none" cap="none" strike="noStrike">
                <a:solidFill>
                  <a:schemeClr val="lt1"/>
                </a:solidFill>
                <a:latin typeface="Calibri"/>
                <a:ea typeface="Calibri"/>
                <a:cs typeface="Calibri"/>
                <a:sym typeface="Calibri"/>
              </a:defRPr>
            </a:lvl1pPr>
            <a:lvl2pPr indent="0" lvl="1" marL="0" marR="0" rtl="0" algn="ctr">
              <a:spcBef>
                <a:spcPts val="0"/>
              </a:spcBef>
              <a:spcAft>
                <a:spcPts val="0"/>
              </a:spcAft>
              <a:buNone/>
              <a:defRPr b="0" i="0" sz="4400" u="none" cap="none" strike="noStrike">
                <a:solidFill>
                  <a:schemeClr val="lt1"/>
                </a:solidFill>
                <a:latin typeface="Calibri"/>
                <a:ea typeface="Calibri"/>
                <a:cs typeface="Calibri"/>
                <a:sym typeface="Calibri"/>
              </a:defRPr>
            </a:lvl2pPr>
            <a:lvl3pPr indent="0" lvl="2" marL="0" marR="0" rtl="0" algn="ctr">
              <a:spcBef>
                <a:spcPts val="0"/>
              </a:spcBef>
              <a:spcAft>
                <a:spcPts val="0"/>
              </a:spcAft>
              <a:buNone/>
              <a:defRPr b="0" i="0" sz="4400" u="none" cap="none" strike="noStrike">
                <a:solidFill>
                  <a:schemeClr val="lt1"/>
                </a:solidFill>
                <a:latin typeface="Calibri"/>
                <a:ea typeface="Calibri"/>
                <a:cs typeface="Calibri"/>
                <a:sym typeface="Calibri"/>
              </a:defRPr>
            </a:lvl3pPr>
            <a:lvl4pPr indent="0" lvl="3" marL="0" marR="0" rtl="0" algn="ctr">
              <a:spcBef>
                <a:spcPts val="0"/>
              </a:spcBef>
              <a:spcAft>
                <a:spcPts val="0"/>
              </a:spcAft>
              <a:buNone/>
              <a:defRPr b="0" i="0" sz="4400" u="none" cap="none" strike="noStrike">
                <a:solidFill>
                  <a:schemeClr val="lt1"/>
                </a:solidFill>
                <a:latin typeface="Calibri"/>
                <a:ea typeface="Calibri"/>
                <a:cs typeface="Calibri"/>
                <a:sym typeface="Calibri"/>
              </a:defRPr>
            </a:lvl4pPr>
            <a:lvl5pPr indent="0" lvl="4" marL="0" marR="0" rtl="0" algn="ctr">
              <a:spcBef>
                <a:spcPts val="0"/>
              </a:spcBef>
              <a:spcAft>
                <a:spcPts val="0"/>
              </a:spcAft>
              <a:buNone/>
              <a:defRPr b="0" i="0" sz="4400" u="none" cap="none" strike="noStrike">
                <a:solidFill>
                  <a:schemeClr val="lt1"/>
                </a:solidFill>
                <a:latin typeface="Calibri"/>
                <a:ea typeface="Calibri"/>
                <a:cs typeface="Calibri"/>
                <a:sym typeface="Calibri"/>
              </a:defRPr>
            </a:lvl5pPr>
            <a:lvl6pPr indent="0" lvl="5" marL="457200" marR="0" rtl="0" algn="ctr">
              <a:spcBef>
                <a:spcPts val="0"/>
              </a:spcBef>
              <a:spcAft>
                <a:spcPts val="0"/>
              </a:spcAft>
              <a:buNone/>
              <a:defRPr b="0" i="0" sz="4400" u="none" cap="none" strike="noStrike">
                <a:solidFill>
                  <a:schemeClr val="lt1"/>
                </a:solidFill>
                <a:latin typeface="Calibri"/>
                <a:ea typeface="Calibri"/>
                <a:cs typeface="Calibri"/>
                <a:sym typeface="Calibri"/>
              </a:defRPr>
            </a:lvl6pPr>
            <a:lvl7pPr indent="0" lvl="6" marL="914400" marR="0" rtl="0" algn="ctr">
              <a:spcBef>
                <a:spcPts val="0"/>
              </a:spcBef>
              <a:spcAft>
                <a:spcPts val="0"/>
              </a:spcAft>
              <a:buNone/>
              <a:defRPr b="0" i="0" sz="4400" u="none" cap="none" strike="noStrike">
                <a:solidFill>
                  <a:schemeClr val="lt1"/>
                </a:solidFill>
                <a:latin typeface="Calibri"/>
                <a:ea typeface="Calibri"/>
                <a:cs typeface="Calibri"/>
                <a:sym typeface="Calibri"/>
              </a:defRPr>
            </a:lvl7pPr>
            <a:lvl8pPr indent="0" lvl="7" marL="1371600" marR="0" rtl="0" algn="ctr">
              <a:spcBef>
                <a:spcPts val="0"/>
              </a:spcBef>
              <a:spcAft>
                <a:spcPts val="0"/>
              </a:spcAft>
              <a:buNone/>
              <a:defRPr b="0" i="0" sz="4400" u="none" cap="none" strike="noStrike">
                <a:solidFill>
                  <a:schemeClr val="lt1"/>
                </a:solidFill>
                <a:latin typeface="Calibri"/>
                <a:ea typeface="Calibri"/>
                <a:cs typeface="Calibri"/>
                <a:sym typeface="Calibri"/>
              </a:defRPr>
            </a:lvl8pPr>
            <a:lvl9pPr indent="0" lvl="8" marL="1828800" marR="0" rtl="0" algn="ctr">
              <a:spcBef>
                <a:spcPts val="0"/>
              </a:spcBef>
              <a:spcAft>
                <a:spcPts val="0"/>
              </a:spcAft>
              <a:buNone/>
              <a:defRPr b="0" i="0" sz="4400" u="none" cap="none" strike="noStrike">
                <a:solidFill>
                  <a:schemeClr val="lt1"/>
                </a:solidFill>
                <a:latin typeface="Calibri"/>
                <a:ea typeface="Calibri"/>
                <a:cs typeface="Calibri"/>
                <a:sym typeface="Calibri"/>
              </a:defRPr>
            </a:lvl9pPr>
          </a:lstStyle>
          <a:p/>
        </p:txBody>
      </p:sp>
      <p:sp>
        <p:nvSpPr>
          <p:cNvPr id="17" name="Shape 17"/>
          <p:cNvSpPr txBox="1"/>
          <p:nvPr>
            <p:ph idx="1" type="subTitle"/>
          </p:nvPr>
        </p:nvSpPr>
        <p:spPr>
          <a:xfrm>
            <a:off x="1371600" y="3886200"/>
            <a:ext cx="6400799" cy="1752600"/>
          </a:xfrm>
          <a:prstGeom prst="rect">
            <a:avLst/>
          </a:prstGeom>
          <a:noFill/>
          <a:ln>
            <a:noFill/>
          </a:ln>
        </p:spPr>
        <p:txBody>
          <a:bodyPr anchorCtr="0" anchor="t" bIns="91425" lIns="91425" rIns="91425" tIns="91425"/>
          <a:lstStyle>
            <a:lvl1pPr indent="0" lvl="0" marL="0" marR="0" rtl="0" algn="ctr">
              <a:spcBef>
                <a:spcPts val="640"/>
              </a:spcBef>
              <a:spcAft>
                <a:spcPts val="0"/>
              </a:spcAft>
              <a:buClr>
                <a:schemeClr val="lt1"/>
              </a:buClr>
              <a:buFont typeface="Arial"/>
              <a:buNone/>
              <a:defRPr b="0" i="0" sz="3200" u="none" cap="none" strike="noStrike">
                <a:solidFill>
                  <a:schemeClr val="lt1"/>
                </a:solidFill>
                <a:latin typeface="Calibri"/>
                <a:ea typeface="Calibri"/>
                <a:cs typeface="Calibri"/>
                <a:sym typeface="Calibri"/>
              </a:defRPr>
            </a:lvl1pPr>
            <a:lvl2pPr indent="0" lvl="1" marL="457200" marR="0" rtl="0" algn="ctr">
              <a:spcBef>
                <a:spcPts val="560"/>
              </a:spcBef>
              <a:spcAft>
                <a:spcPts val="0"/>
              </a:spcAft>
              <a:buClr>
                <a:schemeClr val="lt1"/>
              </a:buClr>
              <a:buFont typeface="Arial"/>
              <a:buNone/>
              <a:defRPr b="0" i="0" sz="2800" u="none" cap="none" strike="noStrike">
                <a:solidFill>
                  <a:schemeClr val="lt1"/>
                </a:solidFill>
                <a:latin typeface="Calibri"/>
                <a:ea typeface="Calibri"/>
                <a:cs typeface="Calibri"/>
                <a:sym typeface="Calibri"/>
              </a:defRPr>
            </a:lvl2pPr>
            <a:lvl3pPr indent="0" lvl="2" marL="914400" marR="0" rtl="0" algn="ctr">
              <a:spcBef>
                <a:spcPts val="480"/>
              </a:spcBef>
              <a:spcAft>
                <a:spcPts val="0"/>
              </a:spcAft>
              <a:buClr>
                <a:schemeClr val="lt1"/>
              </a:buClr>
              <a:buFont typeface="Arial"/>
              <a:buNone/>
              <a:defRPr b="0" i="0" sz="2400" u="none" cap="none" strike="noStrike">
                <a:solidFill>
                  <a:schemeClr val="lt1"/>
                </a:solidFill>
                <a:latin typeface="Calibri"/>
                <a:ea typeface="Calibri"/>
                <a:cs typeface="Calibri"/>
                <a:sym typeface="Calibri"/>
              </a:defRPr>
            </a:lvl3pPr>
            <a:lvl4pPr indent="0" lvl="3" marL="1371600" marR="0" rtl="0" algn="ctr">
              <a:spcBef>
                <a:spcPts val="400"/>
              </a:spcBef>
              <a:spcAft>
                <a:spcPts val="0"/>
              </a:spcAft>
              <a:buClr>
                <a:schemeClr val="lt1"/>
              </a:buClr>
              <a:buFont typeface="Arial"/>
              <a:buNone/>
              <a:defRPr b="0" i="0" sz="2000" u="none" cap="none" strike="noStrike">
                <a:solidFill>
                  <a:schemeClr val="lt1"/>
                </a:solidFill>
                <a:latin typeface="Calibri"/>
                <a:ea typeface="Calibri"/>
                <a:cs typeface="Calibri"/>
                <a:sym typeface="Calibri"/>
              </a:defRPr>
            </a:lvl4pPr>
            <a:lvl5pPr indent="0" lvl="4" marL="1828800" marR="0" rtl="0" algn="ctr">
              <a:spcBef>
                <a:spcPts val="400"/>
              </a:spcBef>
              <a:spcAft>
                <a:spcPts val="0"/>
              </a:spcAft>
              <a:buClr>
                <a:schemeClr val="lt1"/>
              </a:buClr>
              <a:buFont typeface="Arial"/>
              <a:buNone/>
              <a:defRPr b="0" i="0" sz="2000" u="none" cap="none" strike="noStrike">
                <a:solidFill>
                  <a:schemeClr val="lt1"/>
                </a:solidFill>
                <a:latin typeface="Calibri"/>
                <a:ea typeface="Calibri"/>
                <a:cs typeface="Calibri"/>
                <a:sym typeface="Calibri"/>
              </a:defRPr>
            </a:lvl5pPr>
            <a:lvl6pPr indent="0" lvl="5" marL="2286000" marR="0" rtl="0" algn="ctr">
              <a:spcBef>
                <a:spcPts val="400"/>
              </a:spcBef>
              <a:buClr>
                <a:schemeClr val="lt1"/>
              </a:buClr>
              <a:buFont typeface="Arial"/>
              <a:buNone/>
              <a:defRPr b="0" i="0" sz="2000" u="none" cap="none" strike="noStrike">
                <a:solidFill>
                  <a:schemeClr val="lt1"/>
                </a:solidFill>
                <a:latin typeface="Calibri"/>
                <a:ea typeface="Calibri"/>
                <a:cs typeface="Calibri"/>
                <a:sym typeface="Calibri"/>
              </a:defRPr>
            </a:lvl6pPr>
            <a:lvl7pPr indent="0" lvl="6" marL="2743200" marR="0" rtl="0" algn="ctr">
              <a:spcBef>
                <a:spcPts val="400"/>
              </a:spcBef>
              <a:buClr>
                <a:schemeClr val="lt1"/>
              </a:buClr>
              <a:buFont typeface="Arial"/>
              <a:buNone/>
              <a:defRPr b="0" i="0" sz="2000" u="none" cap="none" strike="noStrike">
                <a:solidFill>
                  <a:schemeClr val="lt1"/>
                </a:solidFill>
                <a:latin typeface="Calibri"/>
                <a:ea typeface="Calibri"/>
                <a:cs typeface="Calibri"/>
                <a:sym typeface="Calibri"/>
              </a:defRPr>
            </a:lvl7pPr>
            <a:lvl8pPr indent="0" lvl="7" marL="3200400" marR="0" rtl="0" algn="ctr">
              <a:spcBef>
                <a:spcPts val="400"/>
              </a:spcBef>
              <a:buClr>
                <a:schemeClr val="lt1"/>
              </a:buClr>
              <a:buFont typeface="Arial"/>
              <a:buNone/>
              <a:defRPr b="0" i="0" sz="2000" u="none" cap="none" strike="noStrike">
                <a:solidFill>
                  <a:schemeClr val="lt1"/>
                </a:solidFill>
                <a:latin typeface="Calibri"/>
                <a:ea typeface="Calibri"/>
                <a:cs typeface="Calibri"/>
                <a:sym typeface="Calibri"/>
              </a:defRPr>
            </a:lvl8pPr>
            <a:lvl9pPr indent="0" lvl="8" marL="3657600" marR="0" rtl="0" algn="ctr">
              <a:spcBef>
                <a:spcPts val="400"/>
              </a:spcBef>
              <a:buClr>
                <a:schemeClr val="lt1"/>
              </a:buClr>
              <a:buFont typeface="Arial"/>
              <a:buNone/>
              <a:defRPr b="0" i="0" sz="2000" u="none" cap="none" strike="noStrike">
                <a:solidFill>
                  <a:schemeClr val="lt1"/>
                </a:solidFill>
                <a:latin typeface="Calibri"/>
                <a:ea typeface="Calibri"/>
                <a:cs typeface="Calibri"/>
                <a:sym typeface="Calibri"/>
              </a:defRPr>
            </a:lvl9pPr>
          </a:lstStyle>
          <a:p/>
        </p:txBody>
      </p:sp>
      <p:sp>
        <p:nvSpPr>
          <p:cNvPr id="18" name="Shape 18"/>
          <p:cNvSpPr txBox="1"/>
          <p:nvPr>
            <p:ph idx="10" type="dt"/>
          </p:nvPr>
        </p:nvSpPr>
        <p:spPr>
          <a:xfrm>
            <a:off x="457200" y="6356350"/>
            <a:ext cx="2133599" cy="365125"/>
          </a:xfrm>
          <a:prstGeom prst="rect">
            <a:avLst/>
          </a:prstGeom>
          <a:noFill/>
          <a:ln>
            <a:noFill/>
          </a:ln>
        </p:spPr>
        <p:txBody>
          <a:bodyPr anchorCtr="0" anchor="ctr" bIns="91425" lIns="91425" rIns="91425" tIns="91425"/>
          <a:lstStyle>
            <a:lvl1pPr indent="0" lvl="0" marL="0" marR="0" rtl="0" algn="l">
              <a:lnSpc>
                <a:spcPct val="100000"/>
              </a:lnSpc>
              <a:spcBef>
                <a:spcPts val="0"/>
              </a:spcBef>
              <a:spcAft>
                <a:spcPts val="0"/>
              </a:spcAft>
              <a:buNone/>
              <a:defRPr b="0" i="0" sz="1200" u="none" cap="none" strike="noStrike">
                <a:solidFill>
                  <a:srgbClr val="FFFFFF"/>
                </a:solidFill>
                <a:latin typeface="Calibri"/>
                <a:ea typeface="Calibri"/>
                <a:cs typeface="Calibri"/>
                <a:sym typeface="Calibri"/>
              </a:defRPr>
            </a:lvl1pPr>
            <a:lvl2pPr indent="0" lvl="1" marL="457200" marR="0" rtl="0" algn="l">
              <a:lnSpc>
                <a:spcPct val="100000"/>
              </a:lnSpc>
              <a:spcBef>
                <a:spcPts val="0"/>
              </a:spcBef>
              <a:spcAft>
                <a:spcPts val="0"/>
              </a:spcAft>
              <a:buNone/>
              <a:defRPr b="0" i="0" sz="1800" u="none" cap="none" strike="noStrike">
                <a:solidFill>
                  <a:schemeClr val="lt1"/>
                </a:solidFill>
                <a:latin typeface="Calibri"/>
                <a:ea typeface="Calibri"/>
                <a:cs typeface="Calibri"/>
                <a:sym typeface="Calibri"/>
              </a:defRPr>
            </a:lvl2pPr>
            <a:lvl3pPr indent="0" lvl="2" marL="914400" marR="0" rtl="0" algn="l">
              <a:lnSpc>
                <a:spcPct val="100000"/>
              </a:lnSpc>
              <a:spcBef>
                <a:spcPts val="0"/>
              </a:spcBef>
              <a:spcAft>
                <a:spcPts val="0"/>
              </a:spcAft>
              <a:buNone/>
              <a:defRPr b="0" i="0" sz="1800" u="none" cap="none" strike="noStrike">
                <a:solidFill>
                  <a:schemeClr val="lt1"/>
                </a:solidFill>
                <a:latin typeface="Calibri"/>
                <a:ea typeface="Calibri"/>
                <a:cs typeface="Calibri"/>
                <a:sym typeface="Calibri"/>
              </a:defRPr>
            </a:lvl3pPr>
            <a:lvl4pPr indent="0" lvl="3" marL="1371600" marR="0" rtl="0" algn="l">
              <a:lnSpc>
                <a:spcPct val="100000"/>
              </a:lnSpc>
              <a:spcBef>
                <a:spcPts val="0"/>
              </a:spcBef>
              <a:spcAft>
                <a:spcPts val="0"/>
              </a:spcAft>
              <a:buNone/>
              <a:defRPr b="0" i="0" sz="1800" u="none" cap="none" strike="noStrike">
                <a:solidFill>
                  <a:schemeClr val="lt1"/>
                </a:solidFill>
                <a:latin typeface="Calibri"/>
                <a:ea typeface="Calibri"/>
                <a:cs typeface="Calibri"/>
                <a:sym typeface="Calibri"/>
              </a:defRPr>
            </a:lvl4pPr>
            <a:lvl5pPr indent="0" lvl="4" marL="1828800" marR="0" rtl="0" algn="l">
              <a:lnSpc>
                <a:spcPct val="100000"/>
              </a:lnSpc>
              <a:spcBef>
                <a:spcPts val="0"/>
              </a:spcBef>
              <a:spcAft>
                <a:spcPts val="0"/>
              </a:spcAft>
              <a:buNone/>
              <a:defRPr b="0" i="0" sz="1800" u="none" cap="none" strike="noStrike">
                <a:solidFill>
                  <a:schemeClr val="lt1"/>
                </a:solidFill>
                <a:latin typeface="Calibri"/>
                <a:ea typeface="Calibri"/>
                <a:cs typeface="Calibri"/>
                <a:sym typeface="Calibri"/>
              </a:defRPr>
            </a:lvl5pPr>
            <a:lvl6pPr indent="0" lvl="5" marL="2286000" marR="0" rtl="0" algn="l">
              <a:lnSpc>
                <a:spcPct val="100000"/>
              </a:lnSpc>
              <a:spcBef>
                <a:spcPts val="0"/>
              </a:spcBef>
              <a:spcAft>
                <a:spcPts val="0"/>
              </a:spcAft>
              <a:buNone/>
              <a:defRPr b="0" i="0" sz="1800" u="none" cap="none" strike="noStrike">
                <a:solidFill>
                  <a:schemeClr val="lt1"/>
                </a:solidFill>
                <a:latin typeface="Calibri"/>
                <a:ea typeface="Calibri"/>
                <a:cs typeface="Calibri"/>
                <a:sym typeface="Calibri"/>
              </a:defRPr>
            </a:lvl6pPr>
            <a:lvl7pPr indent="0" lvl="6" marL="3200400" marR="0" rtl="0" algn="l">
              <a:lnSpc>
                <a:spcPct val="100000"/>
              </a:lnSpc>
              <a:spcBef>
                <a:spcPts val="0"/>
              </a:spcBef>
              <a:spcAft>
                <a:spcPts val="0"/>
              </a:spcAft>
              <a:buNone/>
              <a:defRPr b="0" i="0" sz="1800" u="none" cap="none" strike="noStrike">
                <a:solidFill>
                  <a:schemeClr val="lt1"/>
                </a:solidFill>
                <a:latin typeface="Calibri"/>
                <a:ea typeface="Calibri"/>
                <a:cs typeface="Calibri"/>
                <a:sym typeface="Calibri"/>
              </a:defRPr>
            </a:lvl7pPr>
            <a:lvl8pPr indent="0" lvl="7" marL="4572000" marR="0" rtl="0" algn="l">
              <a:lnSpc>
                <a:spcPct val="100000"/>
              </a:lnSpc>
              <a:spcBef>
                <a:spcPts val="0"/>
              </a:spcBef>
              <a:spcAft>
                <a:spcPts val="0"/>
              </a:spcAft>
              <a:buNone/>
              <a:defRPr b="0" i="0" sz="1800" u="none" cap="none" strike="noStrike">
                <a:solidFill>
                  <a:schemeClr val="lt1"/>
                </a:solidFill>
                <a:latin typeface="Calibri"/>
                <a:ea typeface="Calibri"/>
                <a:cs typeface="Calibri"/>
                <a:sym typeface="Calibri"/>
              </a:defRPr>
            </a:lvl8pPr>
            <a:lvl9pPr indent="0" lvl="8" marL="6400800" marR="0" rtl="0" algn="l">
              <a:lnSpc>
                <a:spcPct val="100000"/>
              </a:lnSpc>
              <a:spcBef>
                <a:spcPts val="0"/>
              </a:spcBef>
              <a:spcAft>
                <a:spcPts val="0"/>
              </a:spcAft>
              <a:buNone/>
              <a:defRPr b="0" i="0" sz="1800" u="none" cap="none" strike="noStrike">
                <a:solidFill>
                  <a:schemeClr val="lt1"/>
                </a:solidFill>
                <a:latin typeface="Calibri"/>
                <a:ea typeface="Calibri"/>
                <a:cs typeface="Calibri"/>
                <a:sym typeface="Calibri"/>
              </a:defRPr>
            </a:lvl9pPr>
          </a:lstStyle>
          <a:p/>
        </p:txBody>
      </p:sp>
      <p:sp>
        <p:nvSpPr>
          <p:cNvPr id="19" name="Shape 19"/>
          <p:cNvSpPr txBox="1"/>
          <p:nvPr>
            <p:ph idx="11" type="ftr"/>
          </p:nvPr>
        </p:nvSpPr>
        <p:spPr>
          <a:xfrm>
            <a:off x="3124200" y="6356350"/>
            <a:ext cx="2895600" cy="365125"/>
          </a:xfrm>
          <a:prstGeom prst="rect">
            <a:avLst/>
          </a:prstGeom>
          <a:noFill/>
          <a:ln>
            <a:noFill/>
          </a:ln>
        </p:spPr>
        <p:txBody>
          <a:bodyPr anchorCtr="0" anchor="ctr" bIns="91425" lIns="91425" rIns="91425" tIns="91425"/>
          <a:lstStyle>
            <a:lvl1pPr indent="0" lvl="0" marL="0" marR="0" rtl="0" algn="l">
              <a:lnSpc>
                <a:spcPct val="100000"/>
              </a:lnSpc>
              <a:spcBef>
                <a:spcPts val="0"/>
              </a:spcBef>
              <a:spcAft>
                <a:spcPts val="0"/>
              </a:spcAft>
              <a:buNone/>
              <a:defRPr b="0" i="0" sz="1800" u="none" cap="none" strike="noStrike">
                <a:solidFill>
                  <a:schemeClr val="lt1"/>
                </a:solidFill>
                <a:latin typeface="Calibri"/>
                <a:ea typeface="Calibri"/>
                <a:cs typeface="Calibri"/>
                <a:sym typeface="Calibri"/>
              </a:defRPr>
            </a:lvl1pPr>
            <a:lvl2pPr indent="0" lvl="1" marL="457200" marR="0" rtl="0" algn="l">
              <a:lnSpc>
                <a:spcPct val="100000"/>
              </a:lnSpc>
              <a:spcBef>
                <a:spcPts val="0"/>
              </a:spcBef>
              <a:spcAft>
                <a:spcPts val="0"/>
              </a:spcAft>
              <a:buNone/>
              <a:defRPr b="0" i="0" sz="1800" u="none" cap="none" strike="noStrike">
                <a:solidFill>
                  <a:schemeClr val="lt1"/>
                </a:solidFill>
                <a:latin typeface="Calibri"/>
                <a:ea typeface="Calibri"/>
                <a:cs typeface="Calibri"/>
                <a:sym typeface="Calibri"/>
              </a:defRPr>
            </a:lvl2pPr>
            <a:lvl3pPr indent="0" lvl="2" marL="914400" marR="0" rtl="0" algn="l">
              <a:lnSpc>
                <a:spcPct val="100000"/>
              </a:lnSpc>
              <a:spcBef>
                <a:spcPts val="0"/>
              </a:spcBef>
              <a:spcAft>
                <a:spcPts val="0"/>
              </a:spcAft>
              <a:buNone/>
              <a:defRPr b="0" i="0" sz="1800" u="none" cap="none" strike="noStrike">
                <a:solidFill>
                  <a:schemeClr val="lt1"/>
                </a:solidFill>
                <a:latin typeface="Calibri"/>
                <a:ea typeface="Calibri"/>
                <a:cs typeface="Calibri"/>
                <a:sym typeface="Calibri"/>
              </a:defRPr>
            </a:lvl3pPr>
            <a:lvl4pPr indent="0" lvl="3" marL="1371600" marR="0" rtl="0" algn="l">
              <a:lnSpc>
                <a:spcPct val="100000"/>
              </a:lnSpc>
              <a:spcBef>
                <a:spcPts val="0"/>
              </a:spcBef>
              <a:spcAft>
                <a:spcPts val="0"/>
              </a:spcAft>
              <a:buNone/>
              <a:defRPr b="0" i="0" sz="1800" u="none" cap="none" strike="noStrike">
                <a:solidFill>
                  <a:schemeClr val="lt1"/>
                </a:solidFill>
                <a:latin typeface="Calibri"/>
                <a:ea typeface="Calibri"/>
                <a:cs typeface="Calibri"/>
                <a:sym typeface="Calibri"/>
              </a:defRPr>
            </a:lvl4pPr>
            <a:lvl5pPr indent="0" lvl="4" marL="1828800" marR="0" rtl="0" algn="l">
              <a:lnSpc>
                <a:spcPct val="100000"/>
              </a:lnSpc>
              <a:spcBef>
                <a:spcPts val="0"/>
              </a:spcBef>
              <a:spcAft>
                <a:spcPts val="0"/>
              </a:spcAft>
              <a:buNone/>
              <a:defRPr b="0" i="0" sz="1800" u="none" cap="none" strike="noStrike">
                <a:solidFill>
                  <a:schemeClr val="lt1"/>
                </a:solidFill>
                <a:latin typeface="Calibri"/>
                <a:ea typeface="Calibri"/>
                <a:cs typeface="Calibri"/>
                <a:sym typeface="Calibri"/>
              </a:defRPr>
            </a:lvl5pPr>
            <a:lvl6pPr indent="0" lvl="5" marL="2286000" marR="0" rtl="0" algn="l">
              <a:lnSpc>
                <a:spcPct val="100000"/>
              </a:lnSpc>
              <a:spcBef>
                <a:spcPts val="0"/>
              </a:spcBef>
              <a:spcAft>
                <a:spcPts val="0"/>
              </a:spcAft>
              <a:buNone/>
              <a:defRPr b="0" i="0" sz="1800" u="none" cap="none" strike="noStrike">
                <a:solidFill>
                  <a:schemeClr val="lt1"/>
                </a:solidFill>
                <a:latin typeface="Calibri"/>
                <a:ea typeface="Calibri"/>
                <a:cs typeface="Calibri"/>
                <a:sym typeface="Calibri"/>
              </a:defRPr>
            </a:lvl6pPr>
            <a:lvl7pPr indent="0" lvl="6" marL="3200400" marR="0" rtl="0" algn="l">
              <a:lnSpc>
                <a:spcPct val="100000"/>
              </a:lnSpc>
              <a:spcBef>
                <a:spcPts val="0"/>
              </a:spcBef>
              <a:spcAft>
                <a:spcPts val="0"/>
              </a:spcAft>
              <a:buNone/>
              <a:defRPr b="0" i="0" sz="1800" u="none" cap="none" strike="noStrike">
                <a:solidFill>
                  <a:schemeClr val="lt1"/>
                </a:solidFill>
                <a:latin typeface="Calibri"/>
                <a:ea typeface="Calibri"/>
                <a:cs typeface="Calibri"/>
                <a:sym typeface="Calibri"/>
              </a:defRPr>
            </a:lvl7pPr>
            <a:lvl8pPr indent="0" lvl="7" marL="4572000" marR="0" rtl="0" algn="l">
              <a:lnSpc>
                <a:spcPct val="100000"/>
              </a:lnSpc>
              <a:spcBef>
                <a:spcPts val="0"/>
              </a:spcBef>
              <a:spcAft>
                <a:spcPts val="0"/>
              </a:spcAft>
              <a:buNone/>
              <a:defRPr b="0" i="0" sz="1800" u="none" cap="none" strike="noStrike">
                <a:solidFill>
                  <a:schemeClr val="lt1"/>
                </a:solidFill>
                <a:latin typeface="Calibri"/>
                <a:ea typeface="Calibri"/>
                <a:cs typeface="Calibri"/>
                <a:sym typeface="Calibri"/>
              </a:defRPr>
            </a:lvl8pPr>
            <a:lvl9pPr indent="0" lvl="8" marL="6400800" marR="0" rtl="0" algn="l">
              <a:lnSpc>
                <a:spcPct val="100000"/>
              </a:lnSpc>
              <a:spcBef>
                <a:spcPts val="0"/>
              </a:spcBef>
              <a:spcAft>
                <a:spcPts val="0"/>
              </a:spcAft>
              <a:buNone/>
              <a:defRPr b="0" i="0" sz="1800" u="none" cap="none" strike="noStrike">
                <a:solidFill>
                  <a:schemeClr val="lt1"/>
                </a:solidFill>
                <a:latin typeface="Calibri"/>
                <a:ea typeface="Calibri"/>
                <a:cs typeface="Calibri"/>
                <a:sym typeface="Calibri"/>
              </a:defRPr>
            </a:lvl9pPr>
          </a:lstStyle>
          <a:p/>
        </p:txBody>
      </p:sp>
      <p:sp>
        <p:nvSpPr>
          <p:cNvPr id="20" name="Shape 20"/>
          <p:cNvSpPr txBox="1"/>
          <p:nvPr>
            <p:ph idx="12" type="sldNum"/>
          </p:nvPr>
        </p:nvSpPr>
        <p:spPr>
          <a:xfrm>
            <a:off x="6553200" y="6356350"/>
            <a:ext cx="2133599" cy="365125"/>
          </a:xfrm>
          <a:prstGeom prst="rect">
            <a:avLst/>
          </a:prstGeom>
          <a:noFill/>
          <a:ln>
            <a:noFill/>
          </a:ln>
        </p:spPr>
        <p:txBody>
          <a:bodyPr anchorCtr="0" anchor="ctr" bIns="45700" lIns="91425" rIns="91425" tIns="45700">
            <a:noAutofit/>
          </a:bodyPr>
          <a:lstStyle/>
          <a:p>
            <a:pPr indent="0" lvl="0" marL="0" marR="0" rtl="0" algn="r">
              <a:lnSpc>
                <a:spcPct val="100000"/>
              </a:lnSpc>
              <a:spcBef>
                <a:spcPts val="0"/>
              </a:spcBef>
              <a:spcAft>
                <a:spcPts val="0"/>
              </a:spcAft>
              <a:buClr>
                <a:srgbClr val="FFFFFF"/>
              </a:buClr>
              <a:buSzPct val="25000"/>
              <a:buFont typeface="Calibri"/>
              <a:buNone/>
            </a:pPr>
            <a:fld id="{00000000-1234-1234-1234-123412341234}" type="slidenum">
              <a:rPr b="0" i="0" lang="en-US" sz="1200" u="none" cap="none" strike="noStrike">
                <a:solidFill>
                  <a:srgbClr val="FFFFFF"/>
                </a:solidFill>
                <a:latin typeface="Calibri"/>
                <a:ea typeface="Calibri"/>
                <a:cs typeface="Calibri"/>
                <a:sym typeface="Calibri"/>
              </a:rPr>
              <a:t>‹#›</a:t>
            </a:fld>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type="blank">
  <p:cSld name="Boş">
    <p:spTree>
      <p:nvGrpSpPr>
        <p:cNvPr id="21" name="Shape 21"/>
        <p:cNvGrpSpPr/>
        <p:nvPr/>
      </p:nvGrpSpPr>
      <p:grpSpPr>
        <a:xfrm>
          <a:off x="0" y="0"/>
          <a:ext cx="0" cy="0"/>
          <a:chOff x="0" y="0"/>
          <a:chExt cx="0" cy="0"/>
        </a:xfrm>
      </p:grpSpPr>
      <p:sp>
        <p:nvSpPr>
          <p:cNvPr id="22" name="Shape 22"/>
          <p:cNvSpPr txBox="1"/>
          <p:nvPr>
            <p:ph idx="10" type="dt"/>
          </p:nvPr>
        </p:nvSpPr>
        <p:spPr>
          <a:xfrm>
            <a:off x="457200" y="6356350"/>
            <a:ext cx="2133599" cy="365125"/>
          </a:xfrm>
          <a:prstGeom prst="rect">
            <a:avLst/>
          </a:prstGeom>
          <a:noFill/>
          <a:ln>
            <a:noFill/>
          </a:ln>
        </p:spPr>
        <p:txBody>
          <a:bodyPr anchorCtr="0" anchor="ctr" bIns="91425" lIns="91425" rIns="91425" tIns="91425"/>
          <a:lstStyle>
            <a:lvl1pPr indent="0" lvl="0" marL="0" marR="0" rtl="0" algn="l">
              <a:lnSpc>
                <a:spcPct val="100000"/>
              </a:lnSpc>
              <a:spcBef>
                <a:spcPts val="0"/>
              </a:spcBef>
              <a:spcAft>
                <a:spcPts val="0"/>
              </a:spcAft>
              <a:buNone/>
              <a:defRPr b="0" i="0" sz="1200" u="none" cap="none" strike="noStrike">
                <a:solidFill>
                  <a:srgbClr val="FFFFFF"/>
                </a:solidFill>
                <a:latin typeface="Calibri"/>
                <a:ea typeface="Calibri"/>
                <a:cs typeface="Calibri"/>
                <a:sym typeface="Calibri"/>
              </a:defRPr>
            </a:lvl1pPr>
            <a:lvl2pPr indent="0" lvl="1" marL="457200" marR="0" rtl="0" algn="l">
              <a:lnSpc>
                <a:spcPct val="100000"/>
              </a:lnSpc>
              <a:spcBef>
                <a:spcPts val="0"/>
              </a:spcBef>
              <a:spcAft>
                <a:spcPts val="0"/>
              </a:spcAft>
              <a:buNone/>
              <a:defRPr b="0" i="0" sz="1800" u="none" cap="none" strike="noStrike">
                <a:solidFill>
                  <a:schemeClr val="lt1"/>
                </a:solidFill>
                <a:latin typeface="Calibri"/>
                <a:ea typeface="Calibri"/>
                <a:cs typeface="Calibri"/>
                <a:sym typeface="Calibri"/>
              </a:defRPr>
            </a:lvl2pPr>
            <a:lvl3pPr indent="0" lvl="2" marL="914400" marR="0" rtl="0" algn="l">
              <a:lnSpc>
                <a:spcPct val="100000"/>
              </a:lnSpc>
              <a:spcBef>
                <a:spcPts val="0"/>
              </a:spcBef>
              <a:spcAft>
                <a:spcPts val="0"/>
              </a:spcAft>
              <a:buNone/>
              <a:defRPr b="0" i="0" sz="1800" u="none" cap="none" strike="noStrike">
                <a:solidFill>
                  <a:schemeClr val="lt1"/>
                </a:solidFill>
                <a:latin typeface="Calibri"/>
                <a:ea typeface="Calibri"/>
                <a:cs typeface="Calibri"/>
                <a:sym typeface="Calibri"/>
              </a:defRPr>
            </a:lvl3pPr>
            <a:lvl4pPr indent="0" lvl="3" marL="1371600" marR="0" rtl="0" algn="l">
              <a:lnSpc>
                <a:spcPct val="100000"/>
              </a:lnSpc>
              <a:spcBef>
                <a:spcPts val="0"/>
              </a:spcBef>
              <a:spcAft>
                <a:spcPts val="0"/>
              </a:spcAft>
              <a:buNone/>
              <a:defRPr b="0" i="0" sz="1800" u="none" cap="none" strike="noStrike">
                <a:solidFill>
                  <a:schemeClr val="lt1"/>
                </a:solidFill>
                <a:latin typeface="Calibri"/>
                <a:ea typeface="Calibri"/>
                <a:cs typeface="Calibri"/>
                <a:sym typeface="Calibri"/>
              </a:defRPr>
            </a:lvl4pPr>
            <a:lvl5pPr indent="0" lvl="4" marL="1828800" marR="0" rtl="0" algn="l">
              <a:lnSpc>
                <a:spcPct val="100000"/>
              </a:lnSpc>
              <a:spcBef>
                <a:spcPts val="0"/>
              </a:spcBef>
              <a:spcAft>
                <a:spcPts val="0"/>
              </a:spcAft>
              <a:buNone/>
              <a:defRPr b="0" i="0" sz="1800" u="none" cap="none" strike="noStrike">
                <a:solidFill>
                  <a:schemeClr val="lt1"/>
                </a:solidFill>
                <a:latin typeface="Calibri"/>
                <a:ea typeface="Calibri"/>
                <a:cs typeface="Calibri"/>
                <a:sym typeface="Calibri"/>
              </a:defRPr>
            </a:lvl5pPr>
            <a:lvl6pPr indent="0" lvl="5" marL="2286000" marR="0" rtl="0" algn="l">
              <a:lnSpc>
                <a:spcPct val="100000"/>
              </a:lnSpc>
              <a:spcBef>
                <a:spcPts val="0"/>
              </a:spcBef>
              <a:spcAft>
                <a:spcPts val="0"/>
              </a:spcAft>
              <a:buNone/>
              <a:defRPr b="0" i="0" sz="1800" u="none" cap="none" strike="noStrike">
                <a:solidFill>
                  <a:schemeClr val="lt1"/>
                </a:solidFill>
                <a:latin typeface="Calibri"/>
                <a:ea typeface="Calibri"/>
                <a:cs typeface="Calibri"/>
                <a:sym typeface="Calibri"/>
              </a:defRPr>
            </a:lvl6pPr>
            <a:lvl7pPr indent="0" lvl="6" marL="3200400" marR="0" rtl="0" algn="l">
              <a:lnSpc>
                <a:spcPct val="100000"/>
              </a:lnSpc>
              <a:spcBef>
                <a:spcPts val="0"/>
              </a:spcBef>
              <a:spcAft>
                <a:spcPts val="0"/>
              </a:spcAft>
              <a:buNone/>
              <a:defRPr b="0" i="0" sz="1800" u="none" cap="none" strike="noStrike">
                <a:solidFill>
                  <a:schemeClr val="lt1"/>
                </a:solidFill>
                <a:latin typeface="Calibri"/>
                <a:ea typeface="Calibri"/>
                <a:cs typeface="Calibri"/>
                <a:sym typeface="Calibri"/>
              </a:defRPr>
            </a:lvl7pPr>
            <a:lvl8pPr indent="0" lvl="7" marL="4572000" marR="0" rtl="0" algn="l">
              <a:lnSpc>
                <a:spcPct val="100000"/>
              </a:lnSpc>
              <a:spcBef>
                <a:spcPts val="0"/>
              </a:spcBef>
              <a:spcAft>
                <a:spcPts val="0"/>
              </a:spcAft>
              <a:buNone/>
              <a:defRPr b="0" i="0" sz="1800" u="none" cap="none" strike="noStrike">
                <a:solidFill>
                  <a:schemeClr val="lt1"/>
                </a:solidFill>
                <a:latin typeface="Calibri"/>
                <a:ea typeface="Calibri"/>
                <a:cs typeface="Calibri"/>
                <a:sym typeface="Calibri"/>
              </a:defRPr>
            </a:lvl8pPr>
            <a:lvl9pPr indent="0" lvl="8" marL="6400800" marR="0" rtl="0" algn="l">
              <a:lnSpc>
                <a:spcPct val="100000"/>
              </a:lnSpc>
              <a:spcBef>
                <a:spcPts val="0"/>
              </a:spcBef>
              <a:spcAft>
                <a:spcPts val="0"/>
              </a:spcAft>
              <a:buNone/>
              <a:defRPr b="0" i="0" sz="1800" u="none" cap="none" strike="noStrike">
                <a:solidFill>
                  <a:schemeClr val="lt1"/>
                </a:solidFill>
                <a:latin typeface="Calibri"/>
                <a:ea typeface="Calibri"/>
                <a:cs typeface="Calibri"/>
                <a:sym typeface="Calibri"/>
              </a:defRPr>
            </a:lvl9pPr>
          </a:lstStyle>
          <a:p/>
        </p:txBody>
      </p:sp>
      <p:sp>
        <p:nvSpPr>
          <p:cNvPr id="23" name="Shape 23"/>
          <p:cNvSpPr txBox="1"/>
          <p:nvPr>
            <p:ph idx="11" type="ftr"/>
          </p:nvPr>
        </p:nvSpPr>
        <p:spPr>
          <a:xfrm>
            <a:off x="3124200" y="6356350"/>
            <a:ext cx="2895600" cy="365125"/>
          </a:xfrm>
          <a:prstGeom prst="rect">
            <a:avLst/>
          </a:prstGeom>
          <a:noFill/>
          <a:ln>
            <a:noFill/>
          </a:ln>
        </p:spPr>
        <p:txBody>
          <a:bodyPr anchorCtr="0" anchor="ctr" bIns="91425" lIns="91425" rIns="91425" tIns="91425"/>
          <a:lstStyle>
            <a:lvl1pPr indent="0" lvl="0" marL="0" marR="0" rtl="0" algn="l">
              <a:lnSpc>
                <a:spcPct val="100000"/>
              </a:lnSpc>
              <a:spcBef>
                <a:spcPts val="0"/>
              </a:spcBef>
              <a:spcAft>
                <a:spcPts val="0"/>
              </a:spcAft>
              <a:buNone/>
              <a:defRPr b="0" i="0" sz="1800" u="none" cap="none" strike="noStrike">
                <a:solidFill>
                  <a:schemeClr val="lt1"/>
                </a:solidFill>
                <a:latin typeface="Calibri"/>
                <a:ea typeface="Calibri"/>
                <a:cs typeface="Calibri"/>
                <a:sym typeface="Calibri"/>
              </a:defRPr>
            </a:lvl1pPr>
            <a:lvl2pPr indent="0" lvl="1" marL="457200" marR="0" rtl="0" algn="l">
              <a:lnSpc>
                <a:spcPct val="100000"/>
              </a:lnSpc>
              <a:spcBef>
                <a:spcPts val="0"/>
              </a:spcBef>
              <a:spcAft>
                <a:spcPts val="0"/>
              </a:spcAft>
              <a:buNone/>
              <a:defRPr b="0" i="0" sz="1800" u="none" cap="none" strike="noStrike">
                <a:solidFill>
                  <a:schemeClr val="lt1"/>
                </a:solidFill>
                <a:latin typeface="Calibri"/>
                <a:ea typeface="Calibri"/>
                <a:cs typeface="Calibri"/>
                <a:sym typeface="Calibri"/>
              </a:defRPr>
            </a:lvl2pPr>
            <a:lvl3pPr indent="0" lvl="2" marL="914400" marR="0" rtl="0" algn="l">
              <a:lnSpc>
                <a:spcPct val="100000"/>
              </a:lnSpc>
              <a:spcBef>
                <a:spcPts val="0"/>
              </a:spcBef>
              <a:spcAft>
                <a:spcPts val="0"/>
              </a:spcAft>
              <a:buNone/>
              <a:defRPr b="0" i="0" sz="1800" u="none" cap="none" strike="noStrike">
                <a:solidFill>
                  <a:schemeClr val="lt1"/>
                </a:solidFill>
                <a:latin typeface="Calibri"/>
                <a:ea typeface="Calibri"/>
                <a:cs typeface="Calibri"/>
                <a:sym typeface="Calibri"/>
              </a:defRPr>
            </a:lvl3pPr>
            <a:lvl4pPr indent="0" lvl="3" marL="1371600" marR="0" rtl="0" algn="l">
              <a:lnSpc>
                <a:spcPct val="100000"/>
              </a:lnSpc>
              <a:spcBef>
                <a:spcPts val="0"/>
              </a:spcBef>
              <a:spcAft>
                <a:spcPts val="0"/>
              </a:spcAft>
              <a:buNone/>
              <a:defRPr b="0" i="0" sz="1800" u="none" cap="none" strike="noStrike">
                <a:solidFill>
                  <a:schemeClr val="lt1"/>
                </a:solidFill>
                <a:latin typeface="Calibri"/>
                <a:ea typeface="Calibri"/>
                <a:cs typeface="Calibri"/>
                <a:sym typeface="Calibri"/>
              </a:defRPr>
            </a:lvl4pPr>
            <a:lvl5pPr indent="0" lvl="4" marL="1828800" marR="0" rtl="0" algn="l">
              <a:lnSpc>
                <a:spcPct val="100000"/>
              </a:lnSpc>
              <a:spcBef>
                <a:spcPts val="0"/>
              </a:spcBef>
              <a:spcAft>
                <a:spcPts val="0"/>
              </a:spcAft>
              <a:buNone/>
              <a:defRPr b="0" i="0" sz="1800" u="none" cap="none" strike="noStrike">
                <a:solidFill>
                  <a:schemeClr val="lt1"/>
                </a:solidFill>
                <a:latin typeface="Calibri"/>
                <a:ea typeface="Calibri"/>
                <a:cs typeface="Calibri"/>
                <a:sym typeface="Calibri"/>
              </a:defRPr>
            </a:lvl5pPr>
            <a:lvl6pPr indent="0" lvl="5" marL="2286000" marR="0" rtl="0" algn="l">
              <a:lnSpc>
                <a:spcPct val="100000"/>
              </a:lnSpc>
              <a:spcBef>
                <a:spcPts val="0"/>
              </a:spcBef>
              <a:spcAft>
                <a:spcPts val="0"/>
              </a:spcAft>
              <a:buNone/>
              <a:defRPr b="0" i="0" sz="1800" u="none" cap="none" strike="noStrike">
                <a:solidFill>
                  <a:schemeClr val="lt1"/>
                </a:solidFill>
                <a:latin typeface="Calibri"/>
                <a:ea typeface="Calibri"/>
                <a:cs typeface="Calibri"/>
                <a:sym typeface="Calibri"/>
              </a:defRPr>
            </a:lvl6pPr>
            <a:lvl7pPr indent="0" lvl="6" marL="3200400" marR="0" rtl="0" algn="l">
              <a:lnSpc>
                <a:spcPct val="100000"/>
              </a:lnSpc>
              <a:spcBef>
                <a:spcPts val="0"/>
              </a:spcBef>
              <a:spcAft>
                <a:spcPts val="0"/>
              </a:spcAft>
              <a:buNone/>
              <a:defRPr b="0" i="0" sz="1800" u="none" cap="none" strike="noStrike">
                <a:solidFill>
                  <a:schemeClr val="lt1"/>
                </a:solidFill>
                <a:latin typeface="Calibri"/>
                <a:ea typeface="Calibri"/>
                <a:cs typeface="Calibri"/>
                <a:sym typeface="Calibri"/>
              </a:defRPr>
            </a:lvl7pPr>
            <a:lvl8pPr indent="0" lvl="7" marL="4572000" marR="0" rtl="0" algn="l">
              <a:lnSpc>
                <a:spcPct val="100000"/>
              </a:lnSpc>
              <a:spcBef>
                <a:spcPts val="0"/>
              </a:spcBef>
              <a:spcAft>
                <a:spcPts val="0"/>
              </a:spcAft>
              <a:buNone/>
              <a:defRPr b="0" i="0" sz="1800" u="none" cap="none" strike="noStrike">
                <a:solidFill>
                  <a:schemeClr val="lt1"/>
                </a:solidFill>
                <a:latin typeface="Calibri"/>
                <a:ea typeface="Calibri"/>
                <a:cs typeface="Calibri"/>
                <a:sym typeface="Calibri"/>
              </a:defRPr>
            </a:lvl8pPr>
            <a:lvl9pPr indent="0" lvl="8" marL="6400800" marR="0" rtl="0" algn="l">
              <a:lnSpc>
                <a:spcPct val="100000"/>
              </a:lnSpc>
              <a:spcBef>
                <a:spcPts val="0"/>
              </a:spcBef>
              <a:spcAft>
                <a:spcPts val="0"/>
              </a:spcAft>
              <a:buNone/>
              <a:defRPr b="0" i="0" sz="1800" u="none" cap="none" strike="noStrike">
                <a:solidFill>
                  <a:schemeClr val="lt1"/>
                </a:solidFill>
                <a:latin typeface="Calibri"/>
                <a:ea typeface="Calibri"/>
                <a:cs typeface="Calibri"/>
                <a:sym typeface="Calibri"/>
              </a:defRPr>
            </a:lvl9pPr>
          </a:lstStyle>
          <a:p/>
        </p:txBody>
      </p:sp>
      <p:sp>
        <p:nvSpPr>
          <p:cNvPr id="24" name="Shape 24"/>
          <p:cNvSpPr txBox="1"/>
          <p:nvPr>
            <p:ph idx="12" type="sldNum"/>
          </p:nvPr>
        </p:nvSpPr>
        <p:spPr>
          <a:xfrm>
            <a:off x="6553200" y="6356350"/>
            <a:ext cx="2133599" cy="365125"/>
          </a:xfrm>
          <a:prstGeom prst="rect">
            <a:avLst/>
          </a:prstGeom>
          <a:noFill/>
          <a:ln>
            <a:noFill/>
          </a:ln>
        </p:spPr>
        <p:txBody>
          <a:bodyPr anchorCtr="0" anchor="ctr" bIns="45700" lIns="91425" rIns="91425" tIns="45700">
            <a:noAutofit/>
          </a:bodyPr>
          <a:lstStyle/>
          <a:p>
            <a:pPr indent="0" lvl="0" marL="0" marR="0" rtl="0" algn="r">
              <a:lnSpc>
                <a:spcPct val="100000"/>
              </a:lnSpc>
              <a:spcBef>
                <a:spcPts val="0"/>
              </a:spcBef>
              <a:spcAft>
                <a:spcPts val="0"/>
              </a:spcAft>
              <a:buClr>
                <a:srgbClr val="FFFFFF"/>
              </a:buClr>
              <a:buSzPct val="25000"/>
              <a:buFont typeface="Calibri"/>
              <a:buNone/>
            </a:pPr>
            <a:fld id="{00000000-1234-1234-1234-123412341234}" type="slidenum">
              <a:rPr b="0" i="0" lang="en-US" sz="1200" u="none" cap="none" strike="noStrike">
                <a:solidFill>
                  <a:srgbClr val="FFFFFF"/>
                </a:solidFill>
                <a:latin typeface="Calibri"/>
                <a:ea typeface="Calibri"/>
                <a:cs typeface="Calibri"/>
                <a:sym typeface="Calibri"/>
              </a:rPr>
              <a:t>‹#›</a:t>
            </a:fld>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type="obj">
  <p:cSld name="Başlık ve İçerik">
    <p:spTree>
      <p:nvGrpSpPr>
        <p:cNvPr id="25" name="Shape 25"/>
        <p:cNvGrpSpPr/>
        <p:nvPr/>
      </p:nvGrpSpPr>
      <p:grpSpPr>
        <a:xfrm>
          <a:off x="0" y="0"/>
          <a:ext cx="0" cy="0"/>
          <a:chOff x="0" y="0"/>
          <a:chExt cx="0" cy="0"/>
        </a:xfrm>
      </p:grpSpPr>
      <p:sp>
        <p:nvSpPr>
          <p:cNvPr id="26" name="Shape 26"/>
          <p:cNvSpPr txBox="1"/>
          <p:nvPr>
            <p:ph type="title"/>
          </p:nvPr>
        </p:nvSpPr>
        <p:spPr>
          <a:xfrm>
            <a:off x="457200" y="274637"/>
            <a:ext cx="8229600" cy="1143000"/>
          </a:xfrm>
          <a:prstGeom prst="rect">
            <a:avLst/>
          </a:prstGeom>
          <a:noFill/>
          <a:ln>
            <a:noFill/>
          </a:ln>
        </p:spPr>
        <p:txBody>
          <a:bodyPr anchorCtr="0" anchor="ctr" bIns="91425" lIns="91425" rIns="91425" tIns="91425"/>
          <a:lstStyle>
            <a:lvl1pPr indent="0" lvl="0" marL="0" marR="0" rtl="0" algn="ctr">
              <a:spcBef>
                <a:spcPts val="0"/>
              </a:spcBef>
              <a:spcAft>
                <a:spcPts val="0"/>
              </a:spcAft>
              <a:buNone/>
              <a:defRPr b="0" i="0" sz="4400" u="none" cap="none" strike="noStrike">
                <a:solidFill>
                  <a:schemeClr val="lt1"/>
                </a:solidFill>
                <a:latin typeface="Calibri"/>
                <a:ea typeface="Calibri"/>
                <a:cs typeface="Calibri"/>
                <a:sym typeface="Calibri"/>
              </a:defRPr>
            </a:lvl1pPr>
            <a:lvl2pPr indent="0" lvl="1" marL="0" marR="0" rtl="0" algn="ctr">
              <a:spcBef>
                <a:spcPts val="0"/>
              </a:spcBef>
              <a:spcAft>
                <a:spcPts val="0"/>
              </a:spcAft>
              <a:buNone/>
              <a:defRPr b="0" i="0" sz="4400" u="none" cap="none" strike="noStrike">
                <a:solidFill>
                  <a:schemeClr val="lt1"/>
                </a:solidFill>
                <a:latin typeface="Calibri"/>
                <a:ea typeface="Calibri"/>
                <a:cs typeface="Calibri"/>
                <a:sym typeface="Calibri"/>
              </a:defRPr>
            </a:lvl2pPr>
            <a:lvl3pPr indent="0" lvl="2" marL="0" marR="0" rtl="0" algn="ctr">
              <a:spcBef>
                <a:spcPts val="0"/>
              </a:spcBef>
              <a:spcAft>
                <a:spcPts val="0"/>
              </a:spcAft>
              <a:buNone/>
              <a:defRPr b="0" i="0" sz="4400" u="none" cap="none" strike="noStrike">
                <a:solidFill>
                  <a:schemeClr val="lt1"/>
                </a:solidFill>
                <a:latin typeface="Calibri"/>
                <a:ea typeface="Calibri"/>
                <a:cs typeface="Calibri"/>
                <a:sym typeface="Calibri"/>
              </a:defRPr>
            </a:lvl3pPr>
            <a:lvl4pPr indent="0" lvl="3" marL="0" marR="0" rtl="0" algn="ctr">
              <a:spcBef>
                <a:spcPts val="0"/>
              </a:spcBef>
              <a:spcAft>
                <a:spcPts val="0"/>
              </a:spcAft>
              <a:buNone/>
              <a:defRPr b="0" i="0" sz="4400" u="none" cap="none" strike="noStrike">
                <a:solidFill>
                  <a:schemeClr val="lt1"/>
                </a:solidFill>
                <a:latin typeface="Calibri"/>
                <a:ea typeface="Calibri"/>
                <a:cs typeface="Calibri"/>
                <a:sym typeface="Calibri"/>
              </a:defRPr>
            </a:lvl4pPr>
            <a:lvl5pPr indent="0" lvl="4" marL="0" marR="0" rtl="0" algn="ctr">
              <a:spcBef>
                <a:spcPts val="0"/>
              </a:spcBef>
              <a:spcAft>
                <a:spcPts val="0"/>
              </a:spcAft>
              <a:buNone/>
              <a:defRPr b="0" i="0" sz="4400" u="none" cap="none" strike="noStrike">
                <a:solidFill>
                  <a:schemeClr val="lt1"/>
                </a:solidFill>
                <a:latin typeface="Calibri"/>
                <a:ea typeface="Calibri"/>
                <a:cs typeface="Calibri"/>
                <a:sym typeface="Calibri"/>
              </a:defRPr>
            </a:lvl5pPr>
            <a:lvl6pPr indent="0" lvl="5" marL="457200" marR="0" rtl="0" algn="ctr">
              <a:spcBef>
                <a:spcPts val="0"/>
              </a:spcBef>
              <a:spcAft>
                <a:spcPts val="0"/>
              </a:spcAft>
              <a:buNone/>
              <a:defRPr b="0" i="0" sz="4400" u="none" cap="none" strike="noStrike">
                <a:solidFill>
                  <a:schemeClr val="lt1"/>
                </a:solidFill>
                <a:latin typeface="Calibri"/>
                <a:ea typeface="Calibri"/>
                <a:cs typeface="Calibri"/>
                <a:sym typeface="Calibri"/>
              </a:defRPr>
            </a:lvl6pPr>
            <a:lvl7pPr indent="0" lvl="6" marL="914400" marR="0" rtl="0" algn="ctr">
              <a:spcBef>
                <a:spcPts val="0"/>
              </a:spcBef>
              <a:spcAft>
                <a:spcPts val="0"/>
              </a:spcAft>
              <a:buNone/>
              <a:defRPr b="0" i="0" sz="4400" u="none" cap="none" strike="noStrike">
                <a:solidFill>
                  <a:schemeClr val="lt1"/>
                </a:solidFill>
                <a:latin typeface="Calibri"/>
                <a:ea typeface="Calibri"/>
                <a:cs typeface="Calibri"/>
                <a:sym typeface="Calibri"/>
              </a:defRPr>
            </a:lvl7pPr>
            <a:lvl8pPr indent="0" lvl="7" marL="1371600" marR="0" rtl="0" algn="ctr">
              <a:spcBef>
                <a:spcPts val="0"/>
              </a:spcBef>
              <a:spcAft>
                <a:spcPts val="0"/>
              </a:spcAft>
              <a:buNone/>
              <a:defRPr b="0" i="0" sz="4400" u="none" cap="none" strike="noStrike">
                <a:solidFill>
                  <a:schemeClr val="lt1"/>
                </a:solidFill>
                <a:latin typeface="Calibri"/>
                <a:ea typeface="Calibri"/>
                <a:cs typeface="Calibri"/>
                <a:sym typeface="Calibri"/>
              </a:defRPr>
            </a:lvl8pPr>
            <a:lvl9pPr indent="0" lvl="8" marL="1828800" marR="0" rtl="0" algn="ctr">
              <a:spcBef>
                <a:spcPts val="0"/>
              </a:spcBef>
              <a:spcAft>
                <a:spcPts val="0"/>
              </a:spcAft>
              <a:buNone/>
              <a:defRPr b="0" i="0" sz="4400" u="none" cap="none" strike="noStrike">
                <a:solidFill>
                  <a:schemeClr val="lt1"/>
                </a:solidFill>
                <a:latin typeface="Calibri"/>
                <a:ea typeface="Calibri"/>
                <a:cs typeface="Calibri"/>
                <a:sym typeface="Calibri"/>
              </a:defRPr>
            </a:lvl9pPr>
          </a:lstStyle>
          <a:p/>
        </p:txBody>
      </p:sp>
      <p:sp>
        <p:nvSpPr>
          <p:cNvPr id="27" name="Shape 27"/>
          <p:cNvSpPr txBox="1"/>
          <p:nvPr>
            <p:ph idx="1" type="body"/>
          </p:nvPr>
        </p:nvSpPr>
        <p:spPr>
          <a:xfrm>
            <a:off x="457200" y="1600200"/>
            <a:ext cx="8229600" cy="4525961"/>
          </a:xfrm>
          <a:prstGeom prst="rect">
            <a:avLst/>
          </a:prstGeom>
          <a:noFill/>
          <a:ln>
            <a:noFill/>
          </a:ln>
        </p:spPr>
        <p:txBody>
          <a:bodyPr anchorCtr="0" anchor="t" bIns="91425" lIns="91425" rIns="91425" tIns="91425"/>
          <a:lstStyle>
            <a:lvl1pPr indent="-139700" lvl="0" marL="342900" marR="0" rtl="0" algn="l">
              <a:spcBef>
                <a:spcPts val="640"/>
              </a:spcBef>
              <a:spcAft>
                <a:spcPts val="0"/>
              </a:spcAft>
              <a:buClr>
                <a:schemeClr val="lt1"/>
              </a:buClr>
              <a:buSzPct val="100000"/>
              <a:buFont typeface="Arial"/>
              <a:buChar char="•"/>
              <a:defRPr b="0" i="0" sz="3200" u="none" cap="none" strike="noStrike">
                <a:solidFill>
                  <a:schemeClr val="lt1"/>
                </a:solidFill>
                <a:latin typeface="Calibri"/>
                <a:ea typeface="Calibri"/>
                <a:cs typeface="Calibri"/>
                <a:sym typeface="Calibri"/>
              </a:defRPr>
            </a:lvl1pPr>
            <a:lvl2pPr indent="-107950" lvl="1" marL="742950" marR="0" rtl="0" algn="l">
              <a:spcBef>
                <a:spcPts val="560"/>
              </a:spcBef>
              <a:spcAft>
                <a:spcPts val="0"/>
              </a:spcAft>
              <a:buClr>
                <a:schemeClr val="lt1"/>
              </a:buClr>
              <a:buSzPct val="100000"/>
              <a:buFont typeface="Arial"/>
              <a:buChar char="–"/>
              <a:defRPr b="0" i="0" sz="2800" u="none" cap="none" strike="noStrike">
                <a:solidFill>
                  <a:schemeClr val="lt1"/>
                </a:solidFill>
                <a:latin typeface="Calibri"/>
                <a:ea typeface="Calibri"/>
                <a:cs typeface="Calibri"/>
                <a:sym typeface="Calibri"/>
              </a:defRPr>
            </a:lvl2pPr>
            <a:lvl3pPr indent="-76200" lvl="2" marL="1143000" marR="0" rtl="0" algn="l">
              <a:spcBef>
                <a:spcPts val="480"/>
              </a:spcBef>
              <a:spcAft>
                <a:spcPts val="0"/>
              </a:spcAft>
              <a:buClr>
                <a:schemeClr val="lt1"/>
              </a:buClr>
              <a:buSzPct val="100000"/>
              <a:buFont typeface="Arial"/>
              <a:buChar char="•"/>
              <a:defRPr b="0" i="0" sz="2400" u="none" cap="none" strike="noStrike">
                <a:solidFill>
                  <a:schemeClr val="lt1"/>
                </a:solidFill>
                <a:latin typeface="Calibri"/>
                <a:ea typeface="Calibri"/>
                <a:cs typeface="Calibri"/>
                <a:sym typeface="Calibri"/>
              </a:defRPr>
            </a:lvl3pPr>
            <a:lvl4pPr indent="-101600" lvl="3" marL="1600200" marR="0" rtl="0" algn="l">
              <a:spcBef>
                <a:spcPts val="400"/>
              </a:spcBef>
              <a:spcAft>
                <a:spcPts val="0"/>
              </a:spcAft>
              <a:buClr>
                <a:schemeClr val="lt1"/>
              </a:buClr>
              <a:buSzPct val="100000"/>
              <a:buFont typeface="Arial"/>
              <a:buChar char="–"/>
              <a:defRPr b="0" i="0" sz="2000" u="none" cap="none" strike="noStrike">
                <a:solidFill>
                  <a:schemeClr val="lt1"/>
                </a:solidFill>
                <a:latin typeface="Calibri"/>
                <a:ea typeface="Calibri"/>
                <a:cs typeface="Calibri"/>
                <a:sym typeface="Calibri"/>
              </a:defRPr>
            </a:lvl4pPr>
            <a:lvl5pPr indent="-101600" lvl="4" marL="2057400" marR="0" rtl="0" algn="l">
              <a:spcBef>
                <a:spcPts val="400"/>
              </a:spcBef>
              <a:spcAft>
                <a:spcPts val="0"/>
              </a:spcAft>
              <a:buClr>
                <a:schemeClr val="lt1"/>
              </a:buClr>
              <a:buSzPct val="100000"/>
              <a:buFont typeface="Arial"/>
              <a:buChar char="»"/>
              <a:defRPr b="0" i="0" sz="2000" u="none" cap="none" strike="noStrike">
                <a:solidFill>
                  <a:schemeClr val="lt1"/>
                </a:solidFill>
                <a:latin typeface="Calibri"/>
                <a:ea typeface="Calibri"/>
                <a:cs typeface="Calibri"/>
                <a:sym typeface="Calibri"/>
              </a:defRPr>
            </a:lvl5pPr>
            <a:lvl6pPr indent="-101600" lvl="5" marL="2514600" marR="0" rtl="0" algn="l">
              <a:spcBef>
                <a:spcPts val="400"/>
              </a:spcBef>
              <a:buClr>
                <a:schemeClr val="lt1"/>
              </a:buClr>
              <a:buSzPct val="100000"/>
              <a:buFont typeface="Arial"/>
              <a:buChar char="•"/>
              <a:defRPr b="0" i="0" sz="2000" u="none" cap="none" strike="noStrike">
                <a:solidFill>
                  <a:schemeClr val="lt1"/>
                </a:solidFill>
                <a:latin typeface="Calibri"/>
                <a:ea typeface="Calibri"/>
                <a:cs typeface="Calibri"/>
                <a:sym typeface="Calibri"/>
              </a:defRPr>
            </a:lvl6pPr>
            <a:lvl7pPr indent="-101600" lvl="6" marL="2971800" marR="0" rtl="0" algn="l">
              <a:spcBef>
                <a:spcPts val="400"/>
              </a:spcBef>
              <a:buClr>
                <a:schemeClr val="lt1"/>
              </a:buClr>
              <a:buSzPct val="100000"/>
              <a:buFont typeface="Arial"/>
              <a:buChar char="•"/>
              <a:defRPr b="0" i="0" sz="2000" u="none" cap="none" strike="noStrike">
                <a:solidFill>
                  <a:schemeClr val="lt1"/>
                </a:solidFill>
                <a:latin typeface="Calibri"/>
                <a:ea typeface="Calibri"/>
                <a:cs typeface="Calibri"/>
                <a:sym typeface="Calibri"/>
              </a:defRPr>
            </a:lvl7pPr>
            <a:lvl8pPr indent="-101600" lvl="7" marL="3429000" marR="0" rtl="0" algn="l">
              <a:spcBef>
                <a:spcPts val="400"/>
              </a:spcBef>
              <a:buClr>
                <a:schemeClr val="lt1"/>
              </a:buClr>
              <a:buSzPct val="100000"/>
              <a:buFont typeface="Arial"/>
              <a:buChar char="•"/>
              <a:defRPr b="0" i="0" sz="2000" u="none" cap="none" strike="noStrike">
                <a:solidFill>
                  <a:schemeClr val="lt1"/>
                </a:solidFill>
                <a:latin typeface="Calibri"/>
                <a:ea typeface="Calibri"/>
                <a:cs typeface="Calibri"/>
                <a:sym typeface="Calibri"/>
              </a:defRPr>
            </a:lvl8pPr>
            <a:lvl9pPr indent="-101600" lvl="8" marL="3886200" marR="0" rtl="0" algn="l">
              <a:spcBef>
                <a:spcPts val="400"/>
              </a:spcBef>
              <a:buClr>
                <a:schemeClr val="lt1"/>
              </a:buClr>
              <a:buSzPct val="100000"/>
              <a:buFont typeface="Arial"/>
              <a:buChar char="•"/>
              <a:defRPr b="0" i="0" sz="2000" u="none" cap="none" strike="noStrike">
                <a:solidFill>
                  <a:schemeClr val="lt1"/>
                </a:solidFill>
                <a:latin typeface="Calibri"/>
                <a:ea typeface="Calibri"/>
                <a:cs typeface="Calibri"/>
                <a:sym typeface="Calibri"/>
              </a:defRPr>
            </a:lvl9pPr>
          </a:lstStyle>
          <a:p/>
        </p:txBody>
      </p:sp>
      <p:sp>
        <p:nvSpPr>
          <p:cNvPr id="28" name="Shape 28"/>
          <p:cNvSpPr txBox="1"/>
          <p:nvPr>
            <p:ph idx="10" type="dt"/>
          </p:nvPr>
        </p:nvSpPr>
        <p:spPr>
          <a:xfrm>
            <a:off x="457200" y="6356350"/>
            <a:ext cx="2133599" cy="365125"/>
          </a:xfrm>
          <a:prstGeom prst="rect">
            <a:avLst/>
          </a:prstGeom>
          <a:noFill/>
          <a:ln>
            <a:noFill/>
          </a:ln>
        </p:spPr>
        <p:txBody>
          <a:bodyPr anchorCtr="0" anchor="ctr" bIns="91425" lIns="91425" rIns="91425" tIns="91425"/>
          <a:lstStyle>
            <a:lvl1pPr indent="0" lvl="0" marL="0" marR="0" rtl="0" algn="l">
              <a:lnSpc>
                <a:spcPct val="100000"/>
              </a:lnSpc>
              <a:spcBef>
                <a:spcPts val="0"/>
              </a:spcBef>
              <a:spcAft>
                <a:spcPts val="0"/>
              </a:spcAft>
              <a:buNone/>
              <a:defRPr b="0" i="0" sz="1200" u="none" cap="none" strike="noStrike">
                <a:solidFill>
                  <a:srgbClr val="FFFFFF"/>
                </a:solidFill>
                <a:latin typeface="Calibri"/>
                <a:ea typeface="Calibri"/>
                <a:cs typeface="Calibri"/>
                <a:sym typeface="Calibri"/>
              </a:defRPr>
            </a:lvl1pPr>
            <a:lvl2pPr indent="0" lvl="1" marL="457200" marR="0" rtl="0" algn="l">
              <a:lnSpc>
                <a:spcPct val="100000"/>
              </a:lnSpc>
              <a:spcBef>
                <a:spcPts val="0"/>
              </a:spcBef>
              <a:spcAft>
                <a:spcPts val="0"/>
              </a:spcAft>
              <a:buNone/>
              <a:defRPr b="0" i="0" sz="1800" u="none" cap="none" strike="noStrike">
                <a:solidFill>
                  <a:schemeClr val="lt1"/>
                </a:solidFill>
                <a:latin typeface="Calibri"/>
                <a:ea typeface="Calibri"/>
                <a:cs typeface="Calibri"/>
                <a:sym typeface="Calibri"/>
              </a:defRPr>
            </a:lvl2pPr>
            <a:lvl3pPr indent="0" lvl="2" marL="914400" marR="0" rtl="0" algn="l">
              <a:lnSpc>
                <a:spcPct val="100000"/>
              </a:lnSpc>
              <a:spcBef>
                <a:spcPts val="0"/>
              </a:spcBef>
              <a:spcAft>
                <a:spcPts val="0"/>
              </a:spcAft>
              <a:buNone/>
              <a:defRPr b="0" i="0" sz="1800" u="none" cap="none" strike="noStrike">
                <a:solidFill>
                  <a:schemeClr val="lt1"/>
                </a:solidFill>
                <a:latin typeface="Calibri"/>
                <a:ea typeface="Calibri"/>
                <a:cs typeface="Calibri"/>
                <a:sym typeface="Calibri"/>
              </a:defRPr>
            </a:lvl3pPr>
            <a:lvl4pPr indent="0" lvl="3" marL="1371600" marR="0" rtl="0" algn="l">
              <a:lnSpc>
                <a:spcPct val="100000"/>
              </a:lnSpc>
              <a:spcBef>
                <a:spcPts val="0"/>
              </a:spcBef>
              <a:spcAft>
                <a:spcPts val="0"/>
              </a:spcAft>
              <a:buNone/>
              <a:defRPr b="0" i="0" sz="1800" u="none" cap="none" strike="noStrike">
                <a:solidFill>
                  <a:schemeClr val="lt1"/>
                </a:solidFill>
                <a:latin typeface="Calibri"/>
                <a:ea typeface="Calibri"/>
                <a:cs typeface="Calibri"/>
                <a:sym typeface="Calibri"/>
              </a:defRPr>
            </a:lvl4pPr>
            <a:lvl5pPr indent="0" lvl="4" marL="1828800" marR="0" rtl="0" algn="l">
              <a:lnSpc>
                <a:spcPct val="100000"/>
              </a:lnSpc>
              <a:spcBef>
                <a:spcPts val="0"/>
              </a:spcBef>
              <a:spcAft>
                <a:spcPts val="0"/>
              </a:spcAft>
              <a:buNone/>
              <a:defRPr b="0" i="0" sz="1800" u="none" cap="none" strike="noStrike">
                <a:solidFill>
                  <a:schemeClr val="lt1"/>
                </a:solidFill>
                <a:latin typeface="Calibri"/>
                <a:ea typeface="Calibri"/>
                <a:cs typeface="Calibri"/>
                <a:sym typeface="Calibri"/>
              </a:defRPr>
            </a:lvl5pPr>
            <a:lvl6pPr indent="0" lvl="5" marL="2286000" marR="0" rtl="0" algn="l">
              <a:lnSpc>
                <a:spcPct val="100000"/>
              </a:lnSpc>
              <a:spcBef>
                <a:spcPts val="0"/>
              </a:spcBef>
              <a:spcAft>
                <a:spcPts val="0"/>
              </a:spcAft>
              <a:buNone/>
              <a:defRPr b="0" i="0" sz="1800" u="none" cap="none" strike="noStrike">
                <a:solidFill>
                  <a:schemeClr val="lt1"/>
                </a:solidFill>
                <a:latin typeface="Calibri"/>
                <a:ea typeface="Calibri"/>
                <a:cs typeface="Calibri"/>
                <a:sym typeface="Calibri"/>
              </a:defRPr>
            </a:lvl6pPr>
            <a:lvl7pPr indent="0" lvl="6" marL="3200400" marR="0" rtl="0" algn="l">
              <a:lnSpc>
                <a:spcPct val="100000"/>
              </a:lnSpc>
              <a:spcBef>
                <a:spcPts val="0"/>
              </a:spcBef>
              <a:spcAft>
                <a:spcPts val="0"/>
              </a:spcAft>
              <a:buNone/>
              <a:defRPr b="0" i="0" sz="1800" u="none" cap="none" strike="noStrike">
                <a:solidFill>
                  <a:schemeClr val="lt1"/>
                </a:solidFill>
                <a:latin typeface="Calibri"/>
                <a:ea typeface="Calibri"/>
                <a:cs typeface="Calibri"/>
                <a:sym typeface="Calibri"/>
              </a:defRPr>
            </a:lvl7pPr>
            <a:lvl8pPr indent="0" lvl="7" marL="4572000" marR="0" rtl="0" algn="l">
              <a:lnSpc>
                <a:spcPct val="100000"/>
              </a:lnSpc>
              <a:spcBef>
                <a:spcPts val="0"/>
              </a:spcBef>
              <a:spcAft>
                <a:spcPts val="0"/>
              </a:spcAft>
              <a:buNone/>
              <a:defRPr b="0" i="0" sz="1800" u="none" cap="none" strike="noStrike">
                <a:solidFill>
                  <a:schemeClr val="lt1"/>
                </a:solidFill>
                <a:latin typeface="Calibri"/>
                <a:ea typeface="Calibri"/>
                <a:cs typeface="Calibri"/>
                <a:sym typeface="Calibri"/>
              </a:defRPr>
            </a:lvl8pPr>
            <a:lvl9pPr indent="0" lvl="8" marL="6400800" marR="0" rtl="0" algn="l">
              <a:lnSpc>
                <a:spcPct val="100000"/>
              </a:lnSpc>
              <a:spcBef>
                <a:spcPts val="0"/>
              </a:spcBef>
              <a:spcAft>
                <a:spcPts val="0"/>
              </a:spcAft>
              <a:buNone/>
              <a:defRPr b="0" i="0" sz="1800" u="none" cap="none" strike="noStrike">
                <a:solidFill>
                  <a:schemeClr val="lt1"/>
                </a:solidFill>
                <a:latin typeface="Calibri"/>
                <a:ea typeface="Calibri"/>
                <a:cs typeface="Calibri"/>
                <a:sym typeface="Calibri"/>
              </a:defRPr>
            </a:lvl9pPr>
          </a:lstStyle>
          <a:p/>
        </p:txBody>
      </p:sp>
      <p:sp>
        <p:nvSpPr>
          <p:cNvPr id="29" name="Shape 29"/>
          <p:cNvSpPr txBox="1"/>
          <p:nvPr>
            <p:ph idx="11" type="ftr"/>
          </p:nvPr>
        </p:nvSpPr>
        <p:spPr>
          <a:xfrm>
            <a:off x="3124200" y="6356350"/>
            <a:ext cx="2895600" cy="365125"/>
          </a:xfrm>
          <a:prstGeom prst="rect">
            <a:avLst/>
          </a:prstGeom>
          <a:noFill/>
          <a:ln>
            <a:noFill/>
          </a:ln>
        </p:spPr>
        <p:txBody>
          <a:bodyPr anchorCtr="0" anchor="ctr" bIns="91425" lIns="91425" rIns="91425" tIns="91425"/>
          <a:lstStyle>
            <a:lvl1pPr indent="0" lvl="0" marL="0" marR="0" rtl="0" algn="l">
              <a:lnSpc>
                <a:spcPct val="100000"/>
              </a:lnSpc>
              <a:spcBef>
                <a:spcPts val="0"/>
              </a:spcBef>
              <a:spcAft>
                <a:spcPts val="0"/>
              </a:spcAft>
              <a:buNone/>
              <a:defRPr b="0" i="0" sz="1800" u="none" cap="none" strike="noStrike">
                <a:solidFill>
                  <a:schemeClr val="lt1"/>
                </a:solidFill>
                <a:latin typeface="Calibri"/>
                <a:ea typeface="Calibri"/>
                <a:cs typeface="Calibri"/>
                <a:sym typeface="Calibri"/>
              </a:defRPr>
            </a:lvl1pPr>
            <a:lvl2pPr indent="0" lvl="1" marL="457200" marR="0" rtl="0" algn="l">
              <a:lnSpc>
                <a:spcPct val="100000"/>
              </a:lnSpc>
              <a:spcBef>
                <a:spcPts val="0"/>
              </a:spcBef>
              <a:spcAft>
                <a:spcPts val="0"/>
              </a:spcAft>
              <a:buNone/>
              <a:defRPr b="0" i="0" sz="1800" u="none" cap="none" strike="noStrike">
                <a:solidFill>
                  <a:schemeClr val="lt1"/>
                </a:solidFill>
                <a:latin typeface="Calibri"/>
                <a:ea typeface="Calibri"/>
                <a:cs typeface="Calibri"/>
                <a:sym typeface="Calibri"/>
              </a:defRPr>
            </a:lvl2pPr>
            <a:lvl3pPr indent="0" lvl="2" marL="914400" marR="0" rtl="0" algn="l">
              <a:lnSpc>
                <a:spcPct val="100000"/>
              </a:lnSpc>
              <a:spcBef>
                <a:spcPts val="0"/>
              </a:spcBef>
              <a:spcAft>
                <a:spcPts val="0"/>
              </a:spcAft>
              <a:buNone/>
              <a:defRPr b="0" i="0" sz="1800" u="none" cap="none" strike="noStrike">
                <a:solidFill>
                  <a:schemeClr val="lt1"/>
                </a:solidFill>
                <a:latin typeface="Calibri"/>
                <a:ea typeface="Calibri"/>
                <a:cs typeface="Calibri"/>
                <a:sym typeface="Calibri"/>
              </a:defRPr>
            </a:lvl3pPr>
            <a:lvl4pPr indent="0" lvl="3" marL="1371600" marR="0" rtl="0" algn="l">
              <a:lnSpc>
                <a:spcPct val="100000"/>
              </a:lnSpc>
              <a:spcBef>
                <a:spcPts val="0"/>
              </a:spcBef>
              <a:spcAft>
                <a:spcPts val="0"/>
              </a:spcAft>
              <a:buNone/>
              <a:defRPr b="0" i="0" sz="1800" u="none" cap="none" strike="noStrike">
                <a:solidFill>
                  <a:schemeClr val="lt1"/>
                </a:solidFill>
                <a:latin typeface="Calibri"/>
                <a:ea typeface="Calibri"/>
                <a:cs typeface="Calibri"/>
                <a:sym typeface="Calibri"/>
              </a:defRPr>
            </a:lvl4pPr>
            <a:lvl5pPr indent="0" lvl="4" marL="1828800" marR="0" rtl="0" algn="l">
              <a:lnSpc>
                <a:spcPct val="100000"/>
              </a:lnSpc>
              <a:spcBef>
                <a:spcPts val="0"/>
              </a:spcBef>
              <a:spcAft>
                <a:spcPts val="0"/>
              </a:spcAft>
              <a:buNone/>
              <a:defRPr b="0" i="0" sz="1800" u="none" cap="none" strike="noStrike">
                <a:solidFill>
                  <a:schemeClr val="lt1"/>
                </a:solidFill>
                <a:latin typeface="Calibri"/>
                <a:ea typeface="Calibri"/>
                <a:cs typeface="Calibri"/>
                <a:sym typeface="Calibri"/>
              </a:defRPr>
            </a:lvl5pPr>
            <a:lvl6pPr indent="0" lvl="5" marL="2286000" marR="0" rtl="0" algn="l">
              <a:lnSpc>
                <a:spcPct val="100000"/>
              </a:lnSpc>
              <a:spcBef>
                <a:spcPts val="0"/>
              </a:spcBef>
              <a:spcAft>
                <a:spcPts val="0"/>
              </a:spcAft>
              <a:buNone/>
              <a:defRPr b="0" i="0" sz="1800" u="none" cap="none" strike="noStrike">
                <a:solidFill>
                  <a:schemeClr val="lt1"/>
                </a:solidFill>
                <a:latin typeface="Calibri"/>
                <a:ea typeface="Calibri"/>
                <a:cs typeface="Calibri"/>
                <a:sym typeface="Calibri"/>
              </a:defRPr>
            </a:lvl6pPr>
            <a:lvl7pPr indent="0" lvl="6" marL="3200400" marR="0" rtl="0" algn="l">
              <a:lnSpc>
                <a:spcPct val="100000"/>
              </a:lnSpc>
              <a:spcBef>
                <a:spcPts val="0"/>
              </a:spcBef>
              <a:spcAft>
                <a:spcPts val="0"/>
              </a:spcAft>
              <a:buNone/>
              <a:defRPr b="0" i="0" sz="1800" u="none" cap="none" strike="noStrike">
                <a:solidFill>
                  <a:schemeClr val="lt1"/>
                </a:solidFill>
                <a:latin typeface="Calibri"/>
                <a:ea typeface="Calibri"/>
                <a:cs typeface="Calibri"/>
                <a:sym typeface="Calibri"/>
              </a:defRPr>
            </a:lvl7pPr>
            <a:lvl8pPr indent="0" lvl="7" marL="4572000" marR="0" rtl="0" algn="l">
              <a:lnSpc>
                <a:spcPct val="100000"/>
              </a:lnSpc>
              <a:spcBef>
                <a:spcPts val="0"/>
              </a:spcBef>
              <a:spcAft>
                <a:spcPts val="0"/>
              </a:spcAft>
              <a:buNone/>
              <a:defRPr b="0" i="0" sz="1800" u="none" cap="none" strike="noStrike">
                <a:solidFill>
                  <a:schemeClr val="lt1"/>
                </a:solidFill>
                <a:latin typeface="Calibri"/>
                <a:ea typeface="Calibri"/>
                <a:cs typeface="Calibri"/>
                <a:sym typeface="Calibri"/>
              </a:defRPr>
            </a:lvl8pPr>
            <a:lvl9pPr indent="0" lvl="8" marL="6400800" marR="0" rtl="0" algn="l">
              <a:lnSpc>
                <a:spcPct val="100000"/>
              </a:lnSpc>
              <a:spcBef>
                <a:spcPts val="0"/>
              </a:spcBef>
              <a:spcAft>
                <a:spcPts val="0"/>
              </a:spcAft>
              <a:buNone/>
              <a:defRPr b="0" i="0" sz="1800" u="none" cap="none" strike="noStrike">
                <a:solidFill>
                  <a:schemeClr val="lt1"/>
                </a:solidFill>
                <a:latin typeface="Calibri"/>
                <a:ea typeface="Calibri"/>
                <a:cs typeface="Calibri"/>
                <a:sym typeface="Calibri"/>
              </a:defRPr>
            </a:lvl9pPr>
          </a:lstStyle>
          <a:p/>
        </p:txBody>
      </p:sp>
      <p:sp>
        <p:nvSpPr>
          <p:cNvPr id="30" name="Shape 30"/>
          <p:cNvSpPr txBox="1"/>
          <p:nvPr>
            <p:ph idx="12" type="sldNum"/>
          </p:nvPr>
        </p:nvSpPr>
        <p:spPr>
          <a:xfrm>
            <a:off x="6553200" y="6356350"/>
            <a:ext cx="2133599" cy="365125"/>
          </a:xfrm>
          <a:prstGeom prst="rect">
            <a:avLst/>
          </a:prstGeom>
          <a:noFill/>
          <a:ln>
            <a:noFill/>
          </a:ln>
        </p:spPr>
        <p:txBody>
          <a:bodyPr anchorCtr="0" anchor="ctr" bIns="45700" lIns="91425" rIns="91425" tIns="45700">
            <a:noAutofit/>
          </a:bodyPr>
          <a:lstStyle/>
          <a:p>
            <a:pPr indent="0" lvl="0" marL="0" marR="0" rtl="0" algn="r">
              <a:lnSpc>
                <a:spcPct val="100000"/>
              </a:lnSpc>
              <a:spcBef>
                <a:spcPts val="0"/>
              </a:spcBef>
              <a:spcAft>
                <a:spcPts val="0"/>
              </a:spcAft>
              <a:buClr>
                <a:srgbClr val="FFFFFF"/>
              </a:buClr>
              <a:buSzPct val="25000"/>
              <a:buFont typeface="Calibri"/>
              <a:buNone/>
            </a:pPr>
            <a:fld id="{00000000-1234-1234-1234-123412341234}" type="slidenum">
              <a:rPr b="0" i="0" lang="en-US" sz="1200" u="none" cap="none" strike="noStrike">
                <a:solidFill>
                  <a:srgbClr val="FFFFFF"/>
                </a:solidFill>
                <a:latin typeface="Calibri"/>
                <a:ea typeface="Calibri"/>
                <a:cs typeface="Calibri"/>
                <a:sym typeface="Calibri"/>
              </a:rPr>
              <a:t>‹#›</a:t>
            </a:fld>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type="twoObj">
  <p:cSld name="İki İçerik">
    <p:spTree>
      <p:nvGrpSpPr>
        <p:cNvPr id="31" name="Shape 31"/>
        <p:cNvGrpSpPr/>
        <p:nvPr/>
      </p:nvGrpSpPr>
      <p:grpSpPr>
        <a:xfrm>
          <a:off x="0" y="0"/>
          <a:ext cx="0" cy="0"/>
          <a:chOff x="0" y="0"/>
          <a:chExt cx="0" cy="0"/>
        </a:xfrm>
      </p:grpSpPr>
      <p:sp>
        <p:nvSpPr>
          <p:cNvPr id="32" name="Shape 32"/>
          <p:cNvSpPr txBox="1"/>
          <p:nvPr>
            <p:ph type="title"/>
          </p:nvPr>
        </p:nvSpPr>
        <p:spPr>
          <a:xfrm>
            <a:off x="457200" y="274637"/>
            <a:ext cx="8229600" cy="1143000"/>
          </a:xfrm>
          <a:prstGeom prst="rect">
            <a:avLst/>
          </a:prstGeom>
          <a:noFill/>
          <a:ln>
            <a:noFill/>
          </a:ln>
        </p:spPr>
        <p:txBody>
          <a:bodyPr anchorCtr="0" anchor="ctr" bIns="91425" lIns="91425" rIns="91425" tIns="91425"/>
          <a:lstStyle>
            <a:lvl1pPr indent="0" lvl="0" marL="0" marR="0" rtl="0" algn="ctr">
              <a:spcBef>
                <a:spcPts val="0"/>
              </a:spcBef>
              <a:spcAft>
                <a:spcPts val="0"/>
              </a:spcAft>
              <a:buNone/>
              <a:defRPr b="0" i="0" sz="4400" u="none" cap="none" strike="noStrike">
                <a:solidFill>
                  <a:schemeClr val="lt1"/>
                </a:solidFill>
                <a:latin typeface="Calibri"/>
                <a:ea typeface="Calibri"/>
                <a:cs typeface="Calibri"/>
                <a:sym typeface="Calibri"/>
              </a:defRPr>
            </a:lvl1pPr>
            <a:lvl2pPr indent="0" lvl="1" marL="0" marR="0" rtl="0" algn="ctr">
              <a:spcBef>
                <a:spcPts val="0"/>
              </a:spcBef>
              <a:spcAft>
                <a:spcPts val="0"/>
              </a:spcAft>
              <a:buNone/>
              <a:defRPr b="0" i="0" sz="4400" u="none" cap="none" strike="noStrike">
                <a:solidFill>
                  <a:schemeClr val="lt1"/>
                </a:solidFill>
                <a:latin typeface="Calibri"/>
                <a:ea typeface="Calibri"/>
                <a:cs typeface="Calibri"/>
                <a:sym typeface="Calibri"/>
              </a:defRPr>
            </a:lvl2pPr>
            <a:lvl3pPr indent="0" lvl="2" marL="0" marR="0" rtl="0" algn="ctr">
              <a:spcBef>
                <a:spcPts val="0"/>
              </a:spcBef>
              <a:spcAft>
                <a:spcPts val="0"/>
              </a:spcAft>
              <a:buNone/>
              <a:defRPr b="0" i="0" sz="4400" u="none" cap="none" strike="noStrike">
                <a:solidFill>
                  <a:schemeClr val="lt1"/>
                </a:solidFill>
                <a:latin typeface="Calibri"/>
                <a:ea typeface="Calibri"/>
                <a:cs typeface="Calibri"/>
                <a:sym typeface="Calibri"/>
              </a:defRPr>
            </a:lvl3pPr>
            <a:lvl4pPr indent="0" lvl="3" marL="0" marR="0" rtl="0" algn="ctr">
              <a:spcBef>
                <a:spcPts val="0"/>
              </a:spcBef>
              <a:spcAft>
                <a:spcPts val="0"/>
              </a:spcAft>
              <a:buNone/>
              <a:defRPr b="0" i="0" sz="4400" u="none" cap="none" strike="noStrike">
                <a:solidFill>
                  <a:schemeClr val="lt1"/>
                </a:solidFill>
                <a:latin typeface="Calibri"/>
                <a:ea typeface="Calibri"/>
                <a:cs typeface="Calibri"/>
                <a:sym typeface="Calibri"/>
              </a:defRPr>
            </a:lvl4pPr>
            <a:lvl5pPr indent="0" lvl="4" marL="0" marR="0" rtl="0" algn="ctr">
              <a:spcBef>
                <a:spcPts val="0"/>
              </a:spcBef>
              <a:spcAft>
                <a:spcPts val="0"/>
              </a:spcAft>
              <a:buNone/>
              <a:defRPr b="0" i="0" sz="4400" u="none" cap="none" strike="noStrike">
                <a:solidFill>
                  <a:schemeClr val="lt1"/>
                </a:solidFill>
                <a:latin typeface="Calibri"/>
                <a:ea typeface="Calibri"/>
                <a:cs typeface="Calibri"/>
                <a:sym typeface="Calibri"/>
              </a:defRPr>
            </a:lvl5pPr>
            <a:lvl6pPr indent="0" lvl="5" marL="457200" marR="0" rtl="0" algn="ctr">
              <a:spcBef>
                <a:spcPts val="0"/>
              </a:spcBef>
              <a:spcAft>
                <a:spcPts val="0"/>
              </a:spcAft>
              <a:buNone/>
              <a:defRPr b="0" i="0" sz="4400" u="none" cap="none" strike="noStrike">
                <a:solidFill>
                  <a:schemeClr val="lt1"/>
                </a:solidFill>
                <a:latin typeface="Calibri"/>
                <a:ea typeface="Calibri"/>
                <a:cs typeface="Calibri"/>
                <a:sym typeface="Calibri"/>
              </a:defRPr>
            </a:lvl6pPr>
            <a:lvl7pPr indent="0" lvl="6" marL="914400" marR="0" rtl="0" algn="ctr">
              <a:spcBef>
                <a:spcPts val="0"/>
              </a:spcBef>
              <a:spcAft>
                <a:spcPts val="0"/>
              </a:spcAft>
              <a:buNone/>
              <a:defRPr b="0" i="0" sz="4400" u="none" cap="none" strike="noStrike">
                <a:solidFill>
                  <a:schemeClr val="lt1"/>
                </a:solidFill>
                <a:latin typeface="Calibri"/>
                <a:ea typeface="Calibri"/>
                <a:cs typeface="Calibri"/>
                <a:sym typeface="Calibri"/>
              </a:defRPr>
            </a:lvl7pPr>
            <a:lvl8pPr indent="0" lvl="7" marL="1371600" marR="0" rtl="0" algn="ctr">
              <a:spcBef>
                <a:spcPts val="0"/>
              </a:spcBef>
              <a:spcAft>
                <a:spcPts val="0"/>
              </a:spcAft>
              <a:buNone/>
              <a:defRPr b="0" i="0" sz="4400" u="none" cap="none" strike="noStrike">
                <a:solidFill>
                  <a:schemeClr val="lt1"/>
                </a:solidFill>
                <a:latin typeface="Calibri"/>
                <a:ea typeface="Calibri"/>
                <a:cs typeface="Calibri"/>
                <a:sym typeface="Calibri"/>
              </a:defRPr>
            </a:lvl8pPr>
            <a:lvl9pPr indent="0" lvl="8" marL="1828800" marR="0" rtl="0" algn="ctr">
              <a:spcBef>
                <a:spcPts val="0"/>
              </a:spcBef>
              <a:spcAft>
                <a:spcPts val="0"/>
              </a:spcAft>
              <a:buNone/>
              <a:defRPr b="0" i="0" sz="4400" u="none" cap="none" strike="noStrike">
                <a:solidFill>
                  <a:schemeClr val="lt1"/>
                </a:solidFill>
                <a:latin typeface="Calibri"/>
                <a:ea typeface="Calibri"/>
                <a:cs typeface="Calibri"/>
                <a:sym typeface="Calibri"/>
              </a:defRPr>
            </a:lvl9pPr>
          </a:lstStyle>
          <a:p/>
        </p:txBody>
      </p:sp>
      <p:sp>
        <p:nvSpPr>
          <p:cNvPr id="33" name="Shape 33"/>
          <p:cNvSpPr txBox="1"/>
          <p:nvPr>
            <p:ph idx="1" type="body"/>
          </p:nvPr>
        </p:nvSpPr>
        <p:spPr>
          <a:xfrm>
            <a:off x="457200" y="1600200"/>
            <a:ext cx="4038599" cy="4525963"/>
          </a:xfrm>
          <a:prstGeom prst="rect">
            <a:avLst/>
          </a:prstGeom>
          <a:noFill/>
          <a:ln>
            <a:noFill/>
          </a:ln>
        </p:spPr>
        <p:txBody>
          <a:bodyPr anchorCtr="0" anchor="t" bIns="91425" lIns="91425" rIns="91425" tIns="91425"/>
          <a:lstStyle>
            <a:lvl1pPr indent="-165100" lvl="0" marL="342900" marR="0" rtl="0" algn="l">
              <a:spcBef>
                <a:spcPts val="560"/>
              </a:spcBef>
              <a:spcAft>
                <a:spcPts val="0"/>
              </a:spcAft>
              <a:buClr>
                <a:schemeClr val="lt1"/>
              </a:buClr>
              <a:buSzPct val="100000"/>
              <a:buFont typeface="Arial"/>
              <a:buChar char="•"/>
              <a:defRPr sz="2800">
                <a:solidFill>
                  <a:schemeClr val="lt1"/>
                </a:solidFill>
                <a:latin typeface="Calibri"/>
                <a:ea typeface="Calibri"/>
                <a:cs typeface="Calibri"/>
                <a:sym typeface="Calibri"/>
              </a:defRPr>
            </a:lvl1pPr>
            <a:lvl2pPr indent="-133350" lvl="1" marL="742950" marR="0" rtl="0" algn="l">
              <a:spcBef>
                <a:spcPts val="480"/>
              </a:spcBef>
              <a:spcAft>
                <a:spcPts val="0"/>
              </a:spcAft>
              <a:buClr>
                <a:schemeClr val="lt1"/>
              </a:buClr>
              <a:buSzPct val="100000"/>
              <a:buFont typeface="Arial"/>
              <a:buChar char="–"/>
              <a:defRPr b="0" i="0" sz="2400" u="none" cap="none" strike="noStrike">
                <a:solidFill>
                  <a:schemeClr val="lt1"/>
                </a:solidFill>
                <a:latin typeface="Calibri"/>
                <a:ea typeface="Calibri"/>
                <a:cs typeface="Calibri"/>
                <a:sym typeface="Calibri"/>
              </a:defRPr>
            </a:lvl2pPr>
            <a:lvl3pPr indent="-101600" lvl="2" marL="1143000" marR="0" rtl="0" algn="l">
              <a:spcBef>
                <a:spcPts val="400"/>
              </a:spcBef>
              <a:spcAft>
                <a:spcPts val="0"/>
              </a:spcAft>
              <a:buClr>
                <a:schemeClr val="lt1"/>
              </a:buClr>
              <a:buSzPct val="100000"/>
              <a:buFont typeface="Arial"/>
              <a:buChar char="•"/>
              <a:defRPr b="0" i="0" sz="2000" u="none" cap="none" strike="noStrike">
                <a:solidFill>
                  <a:schemeClr val="lt1"/>
                </a:solidFill>
                <a:latin typeface="Calibri"/>
                <a:ea typeface="Calibri"/>
                <a:cs typeface="Calibri"/>
                <a:sym typeface="Calibri"/>
              </a:defRPr>
            </a:lvl3pPr>
            <a:lvl4pPr indent="-114300" lvl="3" marL="1600200" marR="0" rtl="0" algn="l">
              <a:spcBef>
                <a:spcPts val="360"/>
              </a:spcBef>
              <a:spcAft>
                <a:spcPts val="0"/>
              </a:spcAft>
              <a:buClr>
                <a:schemeClr val="lt1"/>
              </a:buClr>
              <a:buSzPct val="100000"/>
              <a:buFont typeface="Arial"/>
              <a:buChar char="–"/>
              <a:defRPr b="0" i="0" sz="1800" u="none" cap="none" strike="noStrike">
                <a:solidFill>
                  <a:schemeClr val="lt1"/>
                </a:solidFill>
                <a:latin typeface="Calibri"/>
                <a:ea typeface="Calibri"/>
                <a:cs typeface="Calibri"/>
                <a:sym typeface="Calibri"/>
              </a:defRPr>
            </a:lvl4pPr>
            <a:lvl5pPr indent="-114300" lvl="4" marL="2057400" marR="0" rtl="0" algn="l">
              <a:spcBef>
                <a:spcPts val="360"/>
              </a:spcBef>
              <a:spcAft>
                <a:spcPts val="0"/>
              </a:spcAft>
              <a:buClr>
                <a:schemeClr val="lt1"/>
              </a:buClr>
              <a:buSzPct val="100000"/>
              <a:buFont typeface="Arial"/>
              <a:buChar char="»"/>
              <a:defRPr b="0" i="0" sz="1800" u="none" cap="none" strike="noStrike">
                <a:solidFill>
                  <a:schemeClr val="lt1"/>
                </a:solidFill>
                <a:latin typeface="Calibri"/>
                <a:ea typeface="Calibri"/>
                <a:cs typeface="Calibri"/>
                <a:sym typeface="Calibri"/>
              </a:defRPr>
            </a:lvl5pPr>
            <a:lvl6pPr indent="-114300" lvl="5" marL="2514600" marR="0" rtl="0" algn="l">
              <a:spcBef>
                <a:spcPts val="360"/>
              </a:spcBef>
              <a:buClr>
                <a:schemeClr val="lt1"/>
              </a:buClr>
              <a:buSzPct val="100000"/>
              <a:buFont typeface="Arial"/>
              <a:buChar char="•"/>
              <a:defRPr b="0" i="0" sz="1800" u="none" cap="none" strike="noStrike">
                <a:solidFill>
                  <a:schemeClr val="lt1"/>
                </a:solidFill>
                <a:latin typeface="Calibri"/>
                <a:ea typeface="Calibri"/>
                <a:cs typeface="Calibri"/>
                <a:sym typeface="Calibri"/>
              </a:defRPr>
            </a:lvl6pPr>
            <a:lvl7pPr indent="-114300" lvl="6" marL="2971800" marR="0" rtl="0" algn="l">
              <a:spcBef>
                <a:spcPts val="360"/>
              </a:spcBef>
              <a:buClr>
                <a:schemeClr val="lt1"/>
              </a:buClr>
              <a:buSzPct val="100000"/>
              <a:buFont typeface="Arial"/>
              <a:buChar char="•"/>
              <a:defRPr b="0" i="0" sz="1800" u="none" cap="none" strike="noStrike">
                <a:solidFill>
                  <a:schemeClr val="lt1"/>
                </a:solidFill>
                <a:latin typeface="Calibri"/>
                <a:ea typeface="Calibri"/>
                <a:cs typeface="Calibri"/>
                <a:sym typeface="Calibri"/>
              </a:defRPr>
            </a:lvl7pPr>
            <a:lvl8pPr indent="-114300" lvl="7" marL="3429000" marR="0" rtl="0" algn="l">
              <a:spcBef>
                <a:spcPts val="360"/>
              </a:spcBef>
              <a:buClr>
                <a:schemeClr val="lt1"/>
              </a:buClr>
              <a:buSzPct val="100000"/>
              <a:buFont typeface="Arial"/>
              <a:buChar char="•"/>
              <a:defRPr b="0" i="0" sz="1800" u="none" cap="none" strike="noStrike">
                <a:solidFill>
                  <a:schemeClr val="lt1"/>
                </a:solidFill>
                <a:latin typeface="Calibri"/>
                <a:ea typeface="Calibri"/>
                <a:cs typeface="Calibri"/>
                <a:sym typeface="Calibri"/>
              </a:defRPr>
            </a:lvl8pPr>
            <a:lvl9pPr indent="-114300" lvl="8" marL="3886200" marR="0" rtl="0" algn="l">
              <a:spcBef>
                <a:spcPts val="360"/>
              </a:spcBef>
              <a:buClr>
                <a:schemeClr val="lt1"/>
              </a:buClr>
              <a:buSzPct val="100000"/>
              <a:buFont typeface="Arial"/>
              <a:buChar char="•"/>
              <a:defRPr b="0" i="0" sz="1800" u="none" cap="none" strike="noStrike">
                <a:solidFill>
                  <a:schemeClr val="lt1"/>
                </a:solidFill>
                <a:latin typeface="Calibri"/>
                <a:ea typeface="Calibri"/>
                <a:cs typeface="Calibri"/>
                <a:sym typeface="Calibri"/>
              </a:defRPr>
            </a:lvl9pPr>
          </a:lstStyle>
          <a:p/>
        </p:txBody>
      </p:sp>
      <p:sp>
        <p:nvSpPr>
          <p:cNvPr id="34" name="Shape 34"/>
          <p:cNvSpPr txBox="1"/>
          <p:nvPr>
            <p:ph idx="2" type="body"/>
          </p:nvPr>
        </p:nvSpPr>
        <p:spPr>
          <a:xfrm>
            <a:off x="4648200" y="1600200"/>
            <a:ext cx="4038599" cy="4525963"/>
          </a:xfrm>
          <a:prstGeom prst="rect">
            <a:avLst/>
          </a:prstGeom>
          <a:noFill/>
          <a:ln>
            <a:noFill/>
          </a:ln>
        </p:spPr>
        <p:txBody>
          <a:bodyPr anchorCtr="0" anchor="t" bIns="91425" lIns="91425" rIns="91425" tIns="91425"/>
          <a:lstStyle>
            <a:lvl1pPr indent="-165100" lvl="0" marL="342900" marR="0" rtl="0" algn="l">
              <a:spcBef>
                <a:spcPts val="560"/>
              </a:spcBef>
              <a:spcAft>
                <a:spcPts val="0"/>
              </a:spcAft>
              <a:buClr>
                <a:schemeClr val="lt1"/>
              </a:buClr>
              <a:buSzPct val="100000"/>
              <a:buFont typeface="Arial"/>
              <a:buChar char="•"/>
              <a:defRPr sz="2800">
                <a:solidFill>
                  <a:schemeClr val="lt1"/>
                </a:solidFill>
                <a:latin typeface="Calibri"/>
                <a:ea typeface="Calibri"/>
                <a:cs typeface="Calibri"/>
                <a:sym typeface="Calibri"/>
              </a:defRPr>
            </a:lvl1pPr>
            <a:lvl2pPr indent="-133350" lvl="1" marL="742950" marR="0" rtl="0" algn="l">
              <a:spcBef>
                <a:spcPts val="480"/>
              </a:spcBef>
              <a:spcAft>
                <a:spcPts val="0"/>
              </a:spcAft>
              <a:buClr>
                <a:schemeClr val="lt1"/>
              </a:buClr>
              <a:buSzPct val="100000"/>
              <a:buFont typeface="Arial"/>
              <a:buChar char="–"/>
              <a:defRPr b="0" i="0" sz="2400" u="none" cap="none" strike="noStrike">
                <a:solidFill>
                  <a:schemeClr val="lt1"/>
                </a:solidFill>
                <a:latin typeface="Calibri"/>
                <a:ea typeface="Calibri"/>
                <a:cs typeface="Calibri"/>
                <a:sym typeface="Calibri"/>
              </a:defRPr>
            </a:lvl2pPr>
            <a:lvl3pPr indent="-101600" lvl="2" marL="1143000" marR="0" rtl="0" algn="l">
              <a:spcBef>
                <a:spcPts val="400"/>
              </a:spcBef>
              <a:spcAft>
                <a:spcPts val="0"/>
              </a:spcAft>
              <a:buClr>
                <a:schemeClr val="lt1"/>
              </a:buClr>
              <a:buSzPct val="100000"/>
              <a:buFont typeface="Arial"/>
              <a:buChar char="•"/>
              <a:defRPr b="0" i="0" sz="2000" u="none" cap="none" strike="noStrike">
                <a:solidFill>
                  <a:schemeClr val="lt1"/>
                </a:solidFill>
                <a:latin typeface="Calibri"/>
                <a:ea typeface="Calibri"/>
                <a:cs typeface="Calibri"/>
                <a:sym typeface="Calibri"/>
              </a:defRPr>
            </a:lvl3pPr>
            <a:lvl4pPr indent="-114300" lvl="3" marL="1600200" marR="0" rtl="0" algn="l">
              <a:spcBef>
                <a:spcPts val="360"/>
              </a:spcBef>
              <a:spcAft>
                <a:spcPts val="0"/>
              </a:spcAft>
              <a:buClr>
                <a:schemeClr val="lt1"/>
              </a:buClr>
              <a:buSzPct val="100000"/>
              <a:buFont typeface="Arial"/>
              <a:buChar char="–"/>
              <a:defRPr b="0" i="0" sz="1800" u="none" cap="none" strike="noStrike">
                <a:solidFill>
                  <a:schemeClr val="lt1"/>
                </a:solidFill>
                <a:latin typeface="Calibri"/>
                <a:ea typeface="Calibri"/>
                <a:cs typeface="Calibri"/>
                <a:sym typeface="Calibri"/>
              </a:defRPr>
            </a:lvl4pPr>
            <a:lvl5pPr indent="-114300" lvl="4" marL="2057400" marR="0" rtl="0" algn="l">
              <a:spcBef>
                <a:spcPts val="360"/>
              </a:spcBef>
              <a:spcAft>
                <a:spcPts val="0"/>
              </a:spcAft>
              <a:buClr>
                <a:schemeClr val="lt1"/>
              </a:buClr>
              <a:buSzPct val="100000"/>
              <a:buFont typeface="Arial"/>
              <a:buChar char="»"/>
              <a:defRPr b="0" i="0" sz="1800" u="none" cap="none" strike="noStrike">
                <a:solidFill>
                  <a:schemeClr val="lt1"/>
                </a:solidFill>
                <a:latin typeface="Calibri"/>
                <a:ea typeface="Calibri"/>
                <a:cs typeface="Calibri"/>
                <a:sym typeface="Calibri"/>
              </a:defRPr>
            </a:lvl5pPr>
            <a:lvl6pPr indent="-114300" lvl="5" marL="2514600" marR="0" rtl="0" algn="l">
              <a:spcBef>
                <a:spcPts val="360"/>
              </a:spcBef>
              <a:buClr>
                <a:schemeClr val="lt1"/>
              </a:buClr>
              <a:buSzPct val="100000"/>
              <a:buFont typeface="Arial"/>
              <a:buChar char="•"/>
              <a:defRPr b="0" i="0" sz="1800" u="none" cap="none" strike="noStrike">
                <a:solidFill>
                  <a:schemeClr val="lt1"/>
                </a:solidFill>
                <a:latin typeface="Calibri"/>
                <a:ea typeface="Calibri"/>
                <a:cs typeface="Calibri"/>
                <a:sym typeface="Calibri"/>
              </a:defRPr>
            </a:lvl6pPr>
            <a:lvl7pPr indent="-114300" lvl="6" marL="2971800" marR="0" rtl="0" algn="l">
              <a:spcBef>
                <a:spcPts val="360"/>
              </a:spcBef>
              <a:buClr>
                <a:schemeClr val="lt1"/>
              </a:buClr>
              <a:buSzPct val="100000"/>
              <a:buFont typeface="Arial"/>
              <a:buChar char="•"/>
              <a:defRPr b="0" i="0" sz="1800" u="none" cap="none" strike="noStrike">
                <a:solidFill>
                  <a:schemeClr val="lt1"/>
                </a:solidFill>
                <a:latin typeface="Calibri"/>
                <a:ea typeface="Calibri"/>
                <a:cs typeface="Calibri"/>
                <a:sym typeface="Calibri"/>
              </a:defRPr>
            </a:lvl7pPr>
            <a:lvl8pPr indent="-114300" lvl="7" marL="3429000" marR="0" rtl="0" algn="l">
              <a:spcBef>
                <a:spcPts val="360"/>
              </a:spcBef>
              <a:buClr>
                <a:schemeClr val="lt1"/>
              </a:buClr>
              <a:buSzPct val="100000"/>
              <a:buFont typeface="Arial"/>
              <a:buChar char="•"/>
              <a:defRPr b="0" i="0" sz="1800" u="none" cap="none" strike="noStrike">
                <a:solidFill>
                  <a:schemeClr val="lt1"/>
                </a:solidFill>
                <a:latin typeface="Calibri"/>
                <a:ea typeface="Calibri"/>
                <a:cs typeface="Calibri"/>
                <a:sym typeface="Calibri"/>
              </a:defRPr>
            </a:lvl8pPr>
            <a:lvl9pPr indent="-114300" lvl="8" marL="3886200" marR="0" rtl="0" algn="l">
              <a:spcBef>
                <a:spcPts val="360"/>
              </a:spcBef>
              <a:buClr>
                <a:schemeClr val="lt1"/>
              </a:buClr>
              <a:buSzPct val="100000"/>
              <a:buFont typeface="Arial"/>
              <a:buChar char="•"/>
              <a:defRPr b="0" i="0" sz="1800" u="none" cap="none" strike="noStrike">
                <a:solidFill>
                  <a:schemeClr val="lt1"/>
                </a:solidFill>
                <a:latin typeface="Calibri"/>
                <a:ea typeface="Calibri"/>
                <a:cs typeface="Calibri"/>
                <a:sym typeface="Calibri"/>
              </a:defRPr>
            </a:lvl9pPr>
          </a:lstStyle>
          <a:p/>
        </p:txBody>
      </p:sp>
      <p:sp>
        <p:nvSpPr>
          <p:cNvPr id="35" name="Shape 35"/>
          <p:cNvSpPr txBox="1"/>
          <p:nvPr>
            <p:ph idx="10" type="dt"/>
          </p:nvPr>
        </p:nvSpPr>
        <p:spPr>
          <a:xfrm>
            <a:off x="457200" y="6356350"/>
            <a:ext cx="2133599" cy="365125"/>
          </a:xfrm>
          <a:prstGeom prst="rect">
            <a:avLst/>
          </a:prstGeom>
          <a:noFill/>
          <a:ln>
            <a:noFill/>
          </a:ln>
        </p:spPr>
        <p:txBody>
          <a:bodyPr anchorCtr="0" anchor="ctr" bIns="91425" lIns="91425" rIns="91425" tIns="91425"/>
          <a:lstStyle>
            <a:lvl1pPr indent="0" lvl="0" marL="0" marR="0" rtl="0" algn="l">
              <a:lnSpc>
                <a:spcPct val="100000"/>
              </a:lnSpc>
              <a:spcBef>
                <a:spcPts val="0"/>
              </a:spcBef>
              <a:spcAft>
                <a:spcPts val="0"/>
              </a:spcAft>
              <a:buNone/>
              <a:defRPr b="0" i="0" sz="1200" u="none" cap="none" strike="noStrike">
                <a:solidFill>
                  <a:srgbClr val="FFFFFF"/>
                </a:solidFill>
                <a:latin typeface="Calibri"/>
                <a:ea typeface="Calibri"/>
                <a:cs typeface="Calibri"/>
                <a:sym typeface="Calibri"/>
              </a:defRPr>
            </a:lvl1pPr>
            <a:lvl2pPr indent="0" lvl="1" marL="457200" marR="0" rtl="0" algn="l">
              <a:lnSpc>
                <a:spcPct val="100000"/>
              </a:lnSpc>
              <a:spcBef>
                <a:spcPts val="0"/>
              </a:spcBef>
              <a:spcAft>
                <a:spcPts val="0"/>
              </a:spcAft>
              <a:buNone/>
              <a:defRPr b="0" i="0" sz="1800" u="none" cap="none" strike="noStrike">
                <a:solidFill>
                  <a:schemeClr val="lt1"/>
                </a:solidFill>
                <a:latin typeface="Calibri"/>
                <a:ea typeface="Calibri"/>
                <a:cs typeface="Calibri"/>
                <a:sym typeface="Calibri"/>
              </a:defRPr>
            </a:lvl2pPr>
            <a:lvl3pPr indent="0" lvl="2" marL="914400" marR="0" rtl="0" algn="l">
              <a:lnSpc>
                <a:spcPct val="100000"/>
              </a:lnSpc>
              <a:spcBef>
                <a:spcPts val="0"/>
              </a:spcBef>
              <a:spcAft>
                <a:spcPts val="0"/>
              </a:spcAft>
              <a:buNone/>
              <a:defRPr b="0" i="0" sz="1800" u="none" cap="none" strike="noStrike">
                <a:solidFill>
                  <a:schemeClr val="lt1"/>
                </a:solidFill>
                <a:latin typeface="Calibri"/>
                <a:ea typeface="Calibri"/>
                <a:cs typeface="Calibri"/>
                <a:sym typeface="Calibri"/>
              </a:defRPr>
            </a:lvl3pPr>
            <a:lvl4pPr indent="0" lvl="3" marL="1371600" marR="0" rtl="0" algn="l">
              <a:lnSpc>
                <a:spcPct val="100000"/>
              </a:lnSpc>
              <a:spcBef>
                <a:spcPts val="0"/>
              </a:spcBef>
              <a:spcAft>
                <a:spcPts val="0"/>
              </a:spcAft>
              <a:buNone/>
              <a:defRPr b="0" i="0" sz="1800" u="none" cap="none" strike="noStrike">
                <a:solidFill>
                  <a:schemeClr val="lt1"/>
                </a:solidFill>
                <a:latin typeface="Calibri"/>
                <a:ea typeface="Calibri"/>
                <a:cs typeface="Calibri"/>
                <a:sym typeface="Calibri"/>
              </a:defRPr>
            </a:lvl4pPr>
            <a:lvl5pPr indent="0" lvl="4" marL="1828800" marR="0" rtl="0" algn="l">
              <a:lnSpc>
                <a:spcPct val="100000"/>
              </a:lnSpc>
              <a:spcBef>
                <a:spcPts val="0"/>
              </a:spcBef>
              <a:spcAft>
                <a:spcPts val="0"/>
              </a:spcAft>
              <a:buNone/>
              <a:defRPr b="0" i="0" sz="1800" u="none" cap="none" strike="noStrike">
                <a:solidFill>
                  <a:schemeClr val="lt1"/>
                </a:solidFill>
                <a:latin typeface="Calibri"/>
                <a:ea typeface="Calibri"/>
                <a:cs typeface="Calibri"/>
                <a:sym typeface="Calibri"/>
              </a:defRPr>
            </a:lvl5pPr>
            <a:lvl6pPr indent="0" lvl="5" marL="2286000" marR="0" rtl="0" algn="l">
              <a:lnSpc>
                <a:spcPct val="100000"/>
              </a:lnSpc>
              <a:spcBef>
                <a:spcPts val="0"/>
              </a:spcBef>
              <a:spcAft>
                <a:spcPts val="0"/>
              </a:spcAft>
              <a:buNone/>
              <a:defRPr b="0" i="0" sz="1800" u="none" cap="none" strike="noStrike">
                <a:solidFill>
                  <a:schemeClr val="lt1"/>
                </a:solidFill>
                <a:latin typeface="Calibri"/>
                <a:ea typeface="Calibri"/>
                <a:cs typeface="Calibri"/>
                <a:sym typeface="Calibri"/>
              </a:defRPr>
            </a:lvl6pPr>
            <a:lvl7pPr indent="0" lvl="6" marL="3200400" marR="0" rtl="0" algn="l">
              <a:lnSpc>
                <a:spcPct val="100000"/>
              </a:lnSpc>
              <a:spcBef>
                <a:spcPts val="0"/>
              </a:spcBef>
              <a:spcAft>
                <a:spcPts val="0"/>
              </a:spcAft>
              <a:buNone/>
              <a:defRPr b="0" i="0" sz="1800" u="none" cap="none" strike="noStrike">
                <a:solidFill>
                  <a:schemeClr val="lt1"/>
                </a:solidFill>
                <a:latin typeface="Calibri"/>
                <a:ea typeface="Calibri"/>
                <a:cs typeface="Calibri"/>
                <a:sym typeface="Calibri"/>
              </a:defRPr>
            </a:lvl7pPr>
            <a:lvl8pPr indent="0" lvl="7" marL="4572000" marR="0" rtl="0" algn="l">
              <a:lnSpc>
                <a:spcPct val="100000"/>
              </a:lnSpc>
              <a:spcBef>
                <a:spcPts val="0"/>
              </a:spcBef>
              <a:spcAft>
                <a:spcPts val="0"/>
              </a:spcAft>
              <a:buNone/>
              <a:defRPr b="0" i="0" sz="1800" u="none" cap="none" strike="noStrike">
                <a:solidFill>
                  <a:schemeClr val="lt1"/>
                </a:solidFill>
                <a:latin typeface="Calibri"/>
                <a:ea typeface="Calibri"/>
                <a:cs typeface="Calibri"/>
                <a:sym typeface="Calibri"/>
              </a:defRPr>
            </a:lvl8pPr>
            <a:lvl9pPr indent="0" lvl="8" marL="6400800" marR="0" rtl="0" algn="l">
              <a:lnSpc>
                <a:spcPct val="100000"/>
              </a:lnSpc>
              <a:spcBef>
                <a:spcPts val="0"/>
              </a:spcBef>
              <a:spcAft>
                <a:spcPts val="0"/>
              </a:spcAft>
              <a:buNone/>
              <a:defRPr b="0" i="0" sz="1800" u="none" cap="none" strike="noStrike">
                <a:solidFill>
                  <a:schemeClr val="lt1"/>
                </a:solidFill>
                <a:latin typeface="Calibri"/>
                <a:ea typeface="Calibri"/>
                <a:cs typeface="Calibri"/>
                <a:sym typeface="Calibri"/>
              </a:defRPr>
            </a:lvl9pPr>
          </a:lstStyle>
          <a:p/>
        </p:txBody>
      </p:sp>
      <p:sp>
        <p:nvSpPr>
          <p:cNvPr id="36" name="Shape 36"/>
          <p:cNvSpPr txBox="1"/>
          <p:nvPr>
            <p:ph idx="11" type="ftr"/>
          </p:nvPr>
        </p:nvSpPr>
        <p:spPr>
          <a:xfrm>
            <a:off x="3124200" y="6356350"/>
            <a:ext cx="2895600" cy="365125"/>
          </a:xfrm>
          <a:prstGeom prst="rect">
            <a:avLst/>
          </a:prstGeom>
          <a:noFill/>
          <a:ln>
            <a:noFill/>
          </a:ln>
        </p:spPr>
        <p:txBody>
          <a:bodyPr anchorCtr="0" anchor="ctr" bIns="91425" lIns="91425" rIns="91425" tIns="91425"/>
          <a:lstStyle>
            <a:lvl1pPr indent="0" lvl="0" marL="0" marR="0" rtl="0" algn="l">
              <a:lnSpc>
                <a:spcPct val="100000"/>
              </a:lnSpc>
              <a:spcBef>
                <a:spcPts val="0"/>
              </a:spcBef>
              <a:spcAft>
                <a:spcPts val="0"/>
              </a:spcAft>
              <a:buNone/>
              <a:defRPr b="0" i="0" sz="1800" u="none" cap="none" strike="noStrike">
                <a:solidFill>
                  <a:schemeClr val="lt1"/>
                </a:solidFill>
                <a:latin typeface="Calibri"/>
                <a:ea typeface="Calibri"/>
                <a:cs typeface="Calibri"/>
                <a:sym typeface="Calibri"/>
              </a:defRPr>
            </a:lvl1pPr>
            <a:lvl2pPr indent="0" lvl="1" marL="457200" marR="0" rtl="0" algn="l">
              <a:lnSpc>
                <a:spcPct val="100000"/>
              </a:lnSpc>
              <a:spcBef>
                <a:spcPts val="0"/>
              </a:spcBef>
              <a:spcAft>
                <a:spcPts val="0"/>
              </a:spcAft>
              <a:buNone/>
              <a:defRPr b="0" i="0" sz="1800" u="none" cap="none" strike="noStrike">
                <a:solidFill>
                  <a:schemeClr val="lt1"/>
                </a:solidFill>
                <a:latin typeface="Calibri"/>
                <a:ea typeface="Calibri"/>
                <a:cs typeface="Calibri"/>
                <a:sym typeface="Calibri"/>
              </a:defRPr>
            </a:lvl2pPr>
            <a:lvl3pPr indent="0" lvl="2" marL="914400" marR="0" rtl="0" algn="l">
              <a:lnSpc>
                <a:spcPct val="100000"/>
              </a:lnSpc>
              <a:spcBef>
                <a:spcPts val="0"/>
              </a:spcBef>
              <a:spcAft>
                <a:spcPts val="0"/>
              </a:spcAft>
              <a:buNone/>
              <a:defRPr b="0" i="0" sz="1800" u="none" cap="none" strike="noStrike">
                <a:solidFill>
                  <a:schemeClr val="lt1"/>
                </a:solidFill>
                <a:latin typeface="Calibri"/>
                <a:ea typeface="Calibri"/>
                <a:cs typeface="Calibri"/>
                <a:sym typeface="Calibri"/>
              </a:defRPr>
            </a:lvl3pPr>
            <a:lvl4pPr indent="0" lvl="3" marL="1371600" marR="0" rtl="0" algn="l">
              <a:lnSpc>
                <a:spcPct val="100000"/>
              </a:lnSpc>
              <a:spcBef>
                <a:spcPts val="0"/>
              </a:spcBef>
              <a:spcAft>
                <a:spcPts val="0"/>
              </a:spcAft>
              <a:buNone/>
              <a:defRPr b="0" i="0" sz="1800" u="none" cap="none" strike="noStrike">
                <a:solidFill>
                  <a:schemeClr val="lt1"/>
                </a:solidFill>
                <a:latin typeface="Calibri"/>
                <a:ea typeface="Calibri"/>
                <a:cs typeface="Calibri"/>
                <a:sym typeface="Calibri"/>
              </a:defRPr>
            </a:lvl4pPr>
            <a:lvl5pPr indent="0" lvl="4" marL="1828800" marR="0" rtl="0" algn="l">
              <a:lnSpc>
                <a:spcPct val="100000"/>
              </a:lnSpc>
              <a:spcBef>
                <a:spcPts val="0"/>
              </a:spcBef>
              <a:spcAft>
                <a:spcPts val="0"/>
              </a:spcAft>
              <a:buNone/>
              <a:defRPr b="0" i="0" sz="1800" u="none" cap="none" strike="noStrike">
                <a:solidFill>
                  <a:schemeClr val="lt1"/>
                </a:solidFill>
                <a:latin typeface="Calibri"/>
                <a:ea typeface="Calibri"/>
                <a:cs typeface="Calibri"/>
                <a:sym typeface="Calibri"/>
              </a:defRPr>
            </a:lvl5pPr>
            <a:lvl6pPr indent="0" lvl="5" marL="2286000" marR="0" rtl="0" algn="l">
              <a:lnSpc>
                <a:spcPct val="100000"/>
              </a:lnSpc>
              <a:spcBef>
                <a:spcPts val="0"/>
              </a:spcBef>
              <a:spcAft>
                <a:spcPts val="0"/>
              </a:spcAft>
              <a:buNone/>
              <a:defRPr b="0" i="0" sz="1800" u="none" cap="none" strike="noStrike">
                <a:solidFill>
                  <a:schemeClr val="lt1"/>
                </a:solidFill>
                <a:latin typeface="Calibri"/>
                <a:ea typeface="Calibri"/>
                <a:cs typeface="Calibri"/>
                <a:sym typeface="Calibri"/>
              </a:defRPr>
            </a:lvl6pPr>
            <a:lvl7pPr indent="0" lvl="6" marL="3200400" marR="0" rtl="0" algn="l">
              <a:lnSpc>
                <a:spcPct val="100000"/>
              </a:lnSpc>
              <a:spcBef>
                <a:spcPts val="0"/>
              </a:spcBef>
              <a:spcAft>
                <a:spcPts val="0"/>
              </a:spcAft>
              <a:buNone/>
              <a:defRPr b="0" i="0" sz="1800" u="none" cap="none" strike="noStrike">
                <a:solidFill>
                  <a:schemeClr val="lt1"/>
                </a:solidFill>
                <a:latin typeface="Calibri"/>
                <a:ea typeface="Calibri"/>
                <a:cs typeface="Calibri"/>
                <a:sym typeface="Calibri"/>
              </a:defRPr>
            </a:lvl7pPr>
            <a:lvl8pPr indent="0" lvl="7" marL="4572000" marR="0" rtl="0" algn="l">
              <a:lnSpc>
                <a:spcPct val="100000"/>
              </a:lnSpc>
              <a:spcBef>
                <a:spcPts val="0"/>
              </a:spcBef>
              <a:spcAft>
                <a:spcPts val="0"/>
              </a:spcAft>
              <a:buNone/>
              <a:defRPr b="0" i="0" sz="1800" u="none" cap="none" strike="noStrike">
                <a:solidFill>
                  <a:schemeClr val="lt1"/>
                </a:solidFill>
                <a:latin typeface="Calibri"/>
                <a:ea typeface="Calibri"/>
                <a:cs typeface="Calibri"/>
                <a:sym typeface="Calibri"/>
              </a:defRPr>
            </a:lvl8pPr>
            <a:lvl9pPr indent="0" lvl="8" marL="6400800" marR="0" rtl="0" algn="l">
              <a:lnSpc>
                <a:spcPct val="100000"/>
              </a:lnSpc>
              <a:spcBef>
                <a:spcPts val="0"/>
              </a:spcBef>
              <a:spcAft>
                <a:spcPts val="0"/>
              </a:spcAft>
              <a:buNone/>
              <a:defRPr b="0" i="0" sz="1800" u="none" cap="none" strike="noStrike">
                <a:solidFill>
                  <a:schemeClr val="lt1"/>
                </a:solidFill>
                <a:latin typeface="Calibri"/>
                <a:ea typeface="Calibri"/>
                <a:cs typeface="Calibri"/>
                <a:sym typeface="Calibri"/>
              </a:defRPr>
            </a:lvl9pPr>
          </a:lstStyle>
          <a:p/>
        </p:txBody>
      </p:sp>
      <p:sp>
        <p:nvSpPr>
          <p:cNvPr id="37" name="Shape 37"/>
          <p:cNvSpPr txBox="1"/>
          <p:nvPr>
            <p:ph idx="12" type="sldNum"/>
          </p:nvPr>
        </p:nvSpPr>
        <p:spPr>
          <a:xfrm>
            <a:off x="6553200" y="6356350"/>
            <a:ext cx="2133599" cy="365125"/>
          </a:xfrm>
          <a:prstGeom prst="rect">
            <a:avLst/>
          </a:prstGeom>
          <a:noFill/>
          <a:ln>
            <a:noFill/>
          </a:ln>
        </p:spPr>
        <p:txBody>
          <a:bodyPr anchorCtr="0" anchor="ctr" bIns="45700" lIns="91425" rIns="91425" tIns="45700">
            <a:noAutofit/>
          </a:bodyPr>
          <a:lstStyle/>
          <a:p>
            <a:pPr indent="0" lvl="0" marL="0" marR="0" rtl="0" algn="r">
              <a:lnSpc>
                <a:spcPct val="100000"/>
              </a:lnSpc>
              <a:spcBef>
                <a:spcPts val="0"/>
              </a:spcBef>
              <a:spcAft>
                <a:spcPts val="0"/>
              </a:spcAft>
              <a:buClr>
                <a:srgbClr val="FFFFFF"/>
              </a:buClr>
              <a:buSzPct val="25000"/>
              <a:buFont typeface="Calibri"/>
              <a:buNone/>
            </a:pPr>
            <a:fld id="{00000000-1234-1234-1234-123412341234}" type="slidenum">
              <a:rPr b="0" i="0" lang="en-US" sz="1200" u="none" cap="none" strike="noStrike">
                <a:solidFill>
                  <a:srgbClr val="FFFFFF"/>
                </a:solidFill>
                <a:latin typeface="Calibri"/>
                <a:ea typeface="Calibri"/>
                <a:cs typeface="Calibri"/>
                <a:sym typeface="Calibri"/>
              </a:rPr>
              <a:t>‹#›</a:t>
            </a:fld>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type="vertTitleAndTx">
  <p:cSld name="Dikey Başlık ve Metin">
    <p:spTree>
      <p:nvGrpSpPr>
        <p:cNvPr id="38" name="Shape 38"/>
        <p:cNvGrpSpPr/>
        <p:nvPr/>
      </p:nvGrpSpPr>
      <p:grpSpPr>
        <a:xfrm>
          <a:off x="0" y="0"/>
          <a:ext cx="0" cy="0"/>
          <a:chOff x="0" y="0"/>
          <a:chExt cx="0" cy="0"/>
        </a:xfrm>
      </p:grpSpPr>
      <p:sp>
        <p:nvSpPr>
          <p:cNvPr id="39" name="Shape 39"/>
          <p:cNvSpPr txBox="1"/>
          <p:nvPr>
            <p:ph type="title"/>
          </p:nvPr>
        </p:nvSpPr>
        <p:spPr>
          <a:xfrm rot="5400000">
            <a:off x="4732337" y="2171700"/>
            <a:ext cx="5851525" cy="2057400"/>
          </a:xfrm>
          <a:prstGeom prst="rect">
            <a:avLst/>
          </a:prstGeom>
          <a:noFill/>
          <a:ln>
            <a:noFill/>
          </a:ln>
        </p:spPr>
        <p:txBody>
          <a:bodyPr anchorCtr="0" anchor="ctr" bIns="91425" lIns="91425" rIns="91425" tIns="91425"/>
          <a:lstStyle>
            <a:lvl1pPr indent="0" lvl="0" marL="0" marR="0" rtl="0" algn="ctr">
              <a:spcBef>
                <a:spcPts val="0"/>
              </a:spcBef>
              <a:spcAft>
                <a:spcPts val="0"/>
              </a:spcAft>
              <a:buNone/>
              <a:defRPr b="0" i="0" sz="4400" u="none" cap="none" strike="noStrike">
                <a:solidFill>
                  <a:schemeClr val="lt1"/>
                </a:solidFill>
                <a:latin typeface="Calibri"/>
                <a:ea typeface="Calibri"/>
                <a:cs typeface="Calibri"/>
                <a:sym typeface="Calibri"/>
              </a:defRPr>
            </a:lvl1pPr>
            <a:lvl2pPr indent="0" lvl="1" marL="0" marR="0" rtl="0" algn="ctr">
              <a:spcBef>
                <a:spcPts val="0"/>
              </a:spcBef>
              <a:spcAft>
                <a:spcPts val="0"/>
              </a:spcAft>
              <a:buNone/>
              <a:defRPr b="0" i="0" sz="4400" u="none" cap="none" strike="noStrike">
                <a:solidFill>
                  <a:schemeClr val="lt1"/>
                </a:solidFill>
                <a:latin typeface="Calibri"/>
                <a:ea typeface="Calibri"/>
                <a:cs typeface="Calibri"/>
                <a:sym typeface="Calibri"/>
              </a:defRPr>
            </a:lvl2pPr>
            <a:lvl3pPr indent="0" lvl="2" marL="0" marR="0" rtl="0" algn="ctr">
              <a:spcBef>
                <a:spcPts val="0"/>
              </a:spcBef>
              <a:spcAft>
                <a:spcPts val="0"/>
              </a:spcAft>
              <a:buNone/>
              <a:defRPr b="0" i="0" sz="4400" u="none" cap="none" strike="noStrike">
                <a:solidFill>
                  <a:schemeClr val="lt1"/>
                </a:solidFill>
                <a:latin typeface="Calibri"/>
                <a:ea typeface="Calibri"/>
                <a:cs typeface="Calibri"/>
                <a:sym typeface="Calibri"/>
              </a:defRPr>
            </a:lvl3pPr>
            <a:lvl4pPr indent="0" lvl="3" marL="0" marR="0" rtl="0" algn="ctr">
              <a:spcBef>
                <a:spcPts val="0"/>
              </a:spcBef>
              <a:spcAft>
                <a:spcPts val="0"/>
              </a:spcAft>
              <a:buNone/>
              <a:defRPr b="0" i="0" sz="4400" u="none" cap="none" strike="noStrike">
                <a:solidFill>
                  <a:schemeClr val="lt1"/>
                </a:solidFill>
                <a:latin typeface="Calibri"/>
                <a:ea typeface="Calibri"/>
                <a:cs typeface="Calibri"/>
                <a:sym typeface="Calibri"/>
              </a:defRPr>
            </a:lvl4pPr>
            <a:lvl5pPr indent="0" lvl="4" marL="0" marR="0" rtl="0" algn="ctr">
              <a:spcBef>
                <a:spcPts val="0"/>
              </a:spcBef>
              <a:spcAft>
                <a:spcPts val="0"/>
              </a:spcAft>
              <a:buNone/>
              <a:defRPr b="0" i="0" sz="4400" u="none" cap="none" strike="noStrike">
                <a:solidFill>
                  <a:schemeClr val="lt1"/>
                </a:solidFill>
                <a:latin typeface="Calibri"/>
                <a:ea typeface="Calibri"/>
                <a:cs typeface="Calibri"/>
                <a:sym typeface="Calibri"/>
              </a:defRPr>
            </a:lvl5pPr>
            <a:lvl6pPr indent="0" lvl="5" marL="457200" marR="0" rtl="0" algn="ctr">
              <a:spcBef>
                <a:spcPts val="0"/>
              </a:spcBef>
              <a:spcAft>
                <a:spcPts val="0"/>
              </a:spcAft>
              <a:buNone/>
              <a:defRPr b="0" i="0" sz="4400" u="none" cap="none" strike="noStrike">
                <a:solidFill>
                  <a:schemeClr val="lt1"/>
                </a:solidFill>
                <a:latin typeface="Calibri"/>
                <a:ea typeface="Calibri"/>
                <a:cs typeface="Calibri"/>
                <a:sym typeface="Calibri"/>
              </a:defRPr>
            </a:lvl6pPr>
            <a:lvl7pPr indent="0" lvl="6" marL="914400" marR="0" rtl="0" algn="ctr">
              <a:spcBef>
                <a:spcPts val="0"/>
              </a:spcBef>
              <a:spcAft>
                <a:spcPts val="0"/>
              </a:spcAft>
              <a:buNone/>
              <a:defRPr b="0" i="0" sz="4400" u="none" cap="none" strike="noStrike">
                <a:solidFill>
                  <a:schemeClr val="lt1"/>
                </a:solidFill>
                <a:latin typeface="Calibri"/>
                <a:ea typeface="Calibri"/>
                <a:cs typeface="Calibri"/>
                <a:sym typeface="Calibri"/>
              </a:defRPr>
            </a:lvl7pPr>
            <a:lvl8pPr indent="0" lvl="7" marL="1371600" marR="0" rtl="0" algn="ctr">
              <a:spcBef>
                <a:spcPts val="0"/>
              </a:spcBef>
              <a:spcAft>
                <a:spcPts val="0"/>
              </a:spcAft>
              <a:buNone/>
              <a:defRPr b="0" i="0" sz="4400" u="none" cap="none" strike="noStrike">
                <a:solidFill>
                  <a:schemeClr val="lt1"/>
                </a:solidFill>
                <a:latin typeface="Calibri"/>
                <a:ea typeface="Calibri"/>
                <a:cs typeface="Calibri"/>
                <a:sym typeface="Calibri"/>
              </a:defRPr>
            </a:lvl8pPr>
            <a:lvl9pPr indent="0" lvl="8" marL="1828800" marR="0" rtl="0" algn="ctr">
              <a:spcBef>
                <a:spcPts val="0"/>
              </a:spcBef>
              <a:spcAft>
                <a:spcPts val="0"/>
              </a:spcAft>
              <a:buNone/>
              <a:defRPr b="0" i="0" sz="4400" u="none" cap="none" strike="noStrike">
                <a:solidFill>
                  <a:schemeClr val="lt1"/>
                </a:solidFill>
                <a:latin typeface="Calibri"/>
                <a:ea typeface="Calibri"/>
                <a:cs typeface="Calibri"/>
                <a:sym typeface="Calibri"/>
              </a:defRPr>
            </a:lvl9pPr>
          </a:lstStyle>
          <a:p/>
        </p:txBody>
      </p:sp>
      <p:sp>
        <p:nvSpPr>
          <p:cNvPr id="40" name="Shape 40"/>
          <p:cNvSpPr txBox="1"/>
          <p:nvPr>
            <p:ph idx="1" type="body"/>
          </p:nvPr>
        </p:nvSpPr>
        <p:spPr>
          <a:xfrm rot="5400000">
            <a:off x="541337" y="190500"/>
            <a:ext cx="5851525" cy="6019799"/>
          </a:xfrm>
          <a:prstGeom prst="rect">
            <a:avLst/>
          </a:prstGeom>
          <a:noFill/>
          <a:ln>
            <a:noFill/>
          </a:ln>
        </p:spPr>
        <p:txBody>
          <a:bodyPr anchorCtr="0" anchor="t" bIns="91425" lIns="91425" rIns="91425" tIns="91425"/>
          <a:lstStyle>
            <a:lvl1pPr indent="-139700" lvl="0" marL="342900" marR="0" rtl="0" algn="l">
              <a:spcBef>
                <a:spcPts val="640"/>
              </a:spcBef>
              <a:spcAft>
                <a:spcPts val="0"/>
              </a:spcAft>
              <a:buClr>
                <a:schemeClr val="lt1"/>
              </a:buClr>
              <a:buSzPct val="100000"/>
              <a:buFont typeface="Arial"/>
              <a:buChar char="•"/>
              <a:defRPr sz="3200">
                <a:solidFill>
                  <a:schemeClr val="lt1"/>
                </a:solidFill>
                <a:latin typeface="Calibri"/>
                <a:ea typeface="Calibri"/>
                <a:cs typeface="Calibri"/>
                <a:sym typeface="Calibri"/>
              </a:defRPr>
            </a:lvl1pPr>
            <a:lvl2pPr indent="-107950" lvl="1" marL="742950" marR="0" rtl="0" algn="l">
              <a:spcBef>
                <a:spcPts val="560"/>
              </a:spcBef>
              <a:spcAft>
                <a:spcPts val="0"/>
              </a:spcAft>
              <a:buClr>
                <a:schemeClr val="lt1"/>
              </a:buClr>
              <a:buSzPct val="100000"/>
              <a:buFont typeface="Arial"/>
              <a:buChar char="–"/>
              <a:defRPr b="0" i="0" sz="2800" u="none" cap="none" strike="noStrike">
                <a:solidFill>
                  <a:schemeClr val="lt1"/>
                </a:solidFill>
                <a:latin typeface="Calibri"/>
                <a:ea typeface="Calibri"/>
                <a:cs typeface="Calibri"/>
                <a:sym typeface="Calibri"/>
              </a:defRPr>
            </a:lvl2pPr>
            <a:lvl3pPr indent="-76200" lvl="2" marL="1143000" marR="0" rtl="0" algn="l">
              <a:spcBef>
                <a:spcPts val="480"/>
              </a:spcBef>
              <a:spcAft>
                <a:spcPts val="0"/>
              </a:spcAft>
              <a:buClr>
                <a:schemeClr val="lt1"/>
              </a:buClr>
              <a:buSzPct val="100000"/>
              <a:buFont typeface="Arial"/>
              <a:buChar char="•"/>
              <a:defRPr b="0" i="0" sz="2400" u="none" cap="none" strike="noStrike">
                <a:solidFill>
                  <a:schemeClr val="lt1"/>
                </a:solidFill>
                <a:latin typeface="Calibri"/>
                <a:ea typeface="Calibri"/>
                <a:cs typeface="Calibri"/>
                <a:sym typeface="Calibri"/>
              </a:defRPr>
            </a:lvl3pPr>
            <a:lvl4pPr indent="-101600" lvl="3" marL="1600200" marR="0" rtl="0" algn="l">
              <a:spcBef>
                <a:spcPts val="400"/>
              </a:spcBef>
              <a:spcAft>
                <a:spcPts val="0"/>
              </a:spcAft>
              <a:buClr>
                <a:schemeClr val="lt1"/>
              </a:buClr>
              <a:buSzPct val="100000"/>
              <a:buFont typeface="Arial"/>
              <a:buChar char="–"/>
              <a:defRPr b="0" i="0" sz="2000" u="none" cap="none" strike="noStrike">
                <a:solidFill>
                  <a:schemeClr val="lt1"/>
                </a:solidFill>
                <a:latin typeface="Calibri"/>
                <a:ea typeface="Calibri"/>
                <a:cs typeface="Calibri"/>
                <a:sym typeface="Calibri"/>
              </a:defRPr>
            </a:lvl4pPr>
            <a:lvl5pPr indent="-101600" lvl="4" marL="2057400" marR="0" rtl="0" algn="l">
              <a:spcBef>
                <a:spcPts val="400"/>
              </a:spcBef>
              <a:spcAft>
                <a:spcPts val="0"/>
              </a:spcAft>
              <a:buClr>
                <a:schemeClr val="lt1"/>
              </a:buClr>
              <a:buSzPct val="100000"/>
              <a:buFont typeface="Arial"/>
              <a:buChar char="»"/>
              <a:defRPr b="0" i="0" sz="2000" u="none" cap="none" strike="noStrike">
                <a:solidFill>
                  <a:schemeClr val="lt1"/>
                </a:solidFill>
                <a:latin typeface="Calibri"/>
                <a:ea typeface="Calibri"/>
                <a:cs typeface="Calibri"/>
                <a:sym typeface="Calibri"/>
              </a:defRPr>
            </a:lvl5pPr>
            <a:lvl6pPr indent="-101600" lvl="5" marL="2514600" marR="0" rtl="0" algn="l">
              <a:spcBef>
                <a:spcPts val="400"/>
              </a:spcBef>
              <a:buClr>
                <a:schemeClr val="lt1"/>
              </a:buClr>
              <a:buSzPct val="100000"/>
              <a:buFont typeface="Arial"/>
              <a:buChar char="•"/>
              <a:defRPr b="0" i="0" sz="2000" u="none" cap="none" strike="noStrike">
                <a:solidFill>
                  <a:schemeClr val="lt1"/>
                </a:solidFill>
                <a:latin typeface="Calibri"/>
                <a:ea typeface="Calibri"/>
                <a:cs typeface="Calibri"/>
                <a:sym typeface="Calibri"/>
              </a:defRPr>
            </a:lvl6pPr>
            <a:lvl7pPr indent="-101600" lvl="6" marL="2971800" marR="0" rtl="0" algn="l">
              <a:spcBef>
                <a:spcPts val="400"/>
              </a:spcBef>
              <a:buClr>
                <a:schemeClr val="lt1"/>
              </a:buClr>
              <a:buSzPct val="100000"/>
              <a:buFont typeface="Arial"/>
              <a:buChar char="•"/>
              <a:defRPr b="0" i="0" sz="2000" u="none" cap="none" strike="noStrike">
                <a:solidFill>
                  <a:schemeClr val="lt1"/>
                </a:solidFill>
                <a:latin typeface="Calibri"/>
                <a:ea typeface="Calibri"/>
                <a:cs typeface="Calibri"/>
                <a:sym typeface="Calibri"/>
              </a:defRPr>
            </a:lvl7pPr>
            <a:lvl8pPr indent="-101600" lvl="7" marL="3429000" marR="0" rtl="0" algn="l">
              <a:spcBef>
                <a:spcPts val="400"/>
              </a:spcBef>
              <a:buClr>
                <a:schemeClr val="lt1"/>
              </a:buClr>
              <a:buSzPct val="100000"/>
              <a:buFont typeface="Arial"/>
              <a:buChar char="•"/>
              <a:defRPr b="0" i="0" sz="2000" u="none" cap="none" strike="noStrike">
                <a:solidFill>
                  <a:schemeClr val="lt1"/>
                </a:solidFill>
                <a:latin typeface="Calibri"/>
                <a:ea typeface="Calibri"/>
                <a:cs typeface="Calibri"/>
                <a:sym typeface="Calibri"/>
              </a:defRPr>
            </a:lvl8pPr>
            <a:lvl9pPr indent="-101600" lvl="8" marL="3886200" marR="0" rtl="0" algn="l">
              <a:spcBef>
                <a:spcPts val="400"/>
              </a:spcBef>
              <a:buClr>
                <a:schemeClr val="lt1"/>
              </a:buClr>
              <a:buSzPct val="100000"/>
              <a:buFont typeface="Arial"/>
              <a:buChar char="•"/>
              <a:defRPr b="0" i="0" sz="2000" u="none" cap="none" strike="noStrike">
                <a:solidFill>
                  <a:schemeClr val="lt1"/>
                </a:solidFill>
                <a:latin typeface="Calibri"/>
                <a:ea typeface="Calibri"/>
                <a:cs typeface="Calibri"/>
                <a:sym typeface="Calibri"/>
              </a:defRPr>
            </a:lvl9pPr>
          </a:lstStyle>
          <a:p/>
        </p:txBody>
      </p:sp>
      <p:sp>
        <p:nvSpPr>
          <p:cNvPr id="41" name="Shape 41"/>
          <p:cNvSpPr txBox="1"/>
          <p:nvPr>
            <p:ph idx="10" type="dt"/>
          </p:nvPr>
        </p:nvSpPr>
        <p:spPr>
          <a:xfrm>
            <a:off x="457200" y="6356350"/>
            <a:ext cx="2133599" cy="365125"/>
          </a:xfrm>
          <a:prstGeom prst="rect">
            <a:avLst/>
          </a:prstGeom>
          <a:noFill/>
          <a:ln>
            <a:noFill/>
          </a:ln>
        </p:spPr>
        <p:txBody>
          <a:bodyPr anchorCtr="0" anchor="ctr" bIns="91425" lIns="91425" rIns="91425" tIns="91425"/>
          <a:lstStyle>
            <a:lvl1pPr indent="0" lvl="0" marL="0" marR="0" rtl="0" algn="l">
              <a:lnSpc>
                <a:spcPct val="100000"/>
              </a:lnSpc>
              <a:spcBef>
                <a:spcPts val="0"/>
              </a:spcBef>
              <a:spcAft>
                <a:spcPts val="0"/>
              </a:spcAft>
              <a:buNone/>
              <a:defRPr b="0" i="0" sz="1200" u="none" cap="none" strike="noStrike">
                <a:solidFill>
                  <a:srgbClr val="FFFFFF"/>
                </a:solidFill>
                <a:latin typeface="Calibri"/>
                <a:ea typeface="Calibri"/>
                <a:cs typeface="Calibri"/>
                <a:sym typeface="Calibri"/>
              </a:defRPr>
            </a:lvl1pPr>
            <a:lvl2pPr indent="0" lvl="1" marL="457200" marR="0" rtl="0" algn="l">
              <a:lnSpc>
                <a:spcPct val="100000"/>
              </a:lnSpc>
              <a:spcBef>
                <a:spcPts val="0"/>
              </a:spcBef>
              <a:spcAft>
                <a:spcPts val="0"/>
              </a:spcAft>
              <a:buNone/>
              <a:defRPr b="0" i="0" sz="1800" u="none" cap="none" strike="noStrike">
                <a:solidFill>
                  <a:schemeClr val="lt1"/>
                </a:solidFill>
                <a:latin typeface="Calibri"/>
                <a:ea typeface="Calibri"/>
                <a:cs typeface="Calibri"/>
                <a:sym typeface="Calibri"/>
              </a:defRPr>
            </a:lvl2pPr>
            <a:lvl3pPr indent="0" lvl="2" marL="914400" marR="0" rtl="0" algn="l">
              <a:lnSpc>
                <a:spcPct val="100000"/>
              </a:lnSpc>
              <a:spcBef>
                <a:spcPts val="0"/>
              </a:spcBef>
              <a:spcAft>
                <a:spcPts val="0"/>
              </a:spcAft>
              <a:buNone/>
              <a:defRPr b="0" i="0" sz="1800" u="none" cap="none" strike="noStrike">
                <a:solidFill>
                  <a:schemeClr val="lt1"/>
                </a:solidFill>
                <a:latin typeface="Calibri"/>
                <a:ea typeface="Calibri"/>
                <a:cs typeface="Calibri"/>
                <a:sym typeface="Calibri"/>
              </a:defRPr>
            </a:lvl3pPr>
            <a:lvl4pPr indent="0" lvl="3" marL="1371600" marR="0" rtl="0" algn="l">
              <a:lnSpc>
                <a:spcPct val="100000"/>
              </a:lnSpc>
              <a:spcBef>
                <a:spcPts val="0"/>
              </a:spcBef>
              <a:spcAft>
                <a:spcPts val="0"/>
              </a:spcAft>
              <a:buNone/>
              <a:defRPr b="0" i="0" sz="1800" u="none" cap="none" strike="noStrike">
                <a:solidFill>
                  <a:schemeClr val="lt1"/>
                </a:solidFill>
                <a:latin typeface="Calibri"/>
                <a:ea typeface="Calibri"/>
                <a:cs typeface="Calibri"/>
                <a:sym typeface="Calibri"/>
              </a:defRPr>
            </a:lvl4pPr>
            <a:lvl5pPr indent="0" lvl="4" marL="1828800" marR="0" rtl="0" algn="l">
              <a:lnSpc>
                <a:spcPct val="100000"/>
              </a:lnSpc>
              <a:spcBef>
                <a:spcPts val="0"/>
              </a:spcBef>
              <a:spcAft>
                <a:spcPts val="0"/>
              </a:spcAft>
              <a:buNone/>
              <a:defRPr b="0" i="0" sz="1800" u="none" cap="none" strike="noStrike">
                <a:solidFill>
                  <a:schemeClr val="lt1"/>
                </a:solidFill>
                <a:latin typeface="Calibri"/>
                <a:ea typeface="Calibri"/>
                <a:cs typeface="Calibri"/>
                <a:sym typeface="Calibri"/>
              </a:defRPr>
            </a:lvl5pPr>
            <a:lvl6pPr indent="0" lvl="5" marL="2286000" marR="0" rtl="0" algn="l">
              <a:lnSpc>
                <a:spcPct val="100000"/>
              </a:lnSpc>
              <a:spcBef>
                <a:spcPts val="0"/>
              </a:spcBef>
              <a:spcAft>
                <a:spcPts val="0"/>
              </a:spcAft>
              <a:buNone/>
              <a:defRPr b="0" i="0" sz="1800" u="none" cap="none" strike="noStrike">
                <a:solidFill>
                  <a:schemeClr val="lt1"/>
                </a:solidFill>
                <a:latin typeface="Calibri"/>
                <a:ea typeface="Calibri"/>
                <a:cs typeface="Calibri"/>
                <a:sym typeface="Calibri"/>
              </a:defRPr>
            </a:lvl6pPr>
            <a:lvl7pPr indent="0" lvl="6" marL="3200400" marR="0" rtl="0" algn="l">
              <a:lnSpc>
                <a:spcPct val="100000"/>
              </a:lnSpc>
              <a:spcBef>
                <a:spcPts val="0"/>
              </a:spcBef>
              <a:spcAft>
                <a:spcPts val="0"/>
              </a:spcAft>
              <a:buNone/>
              <a:defRPr b="0" i="0" sz="1800" u="none" cap="none" strike="noStrike">
                <a:solidFill>
                  <a:schemeClr val="lt1"/>
                </a:solidFill>
                <a:latin typeface="Calibri"/>
                <a:ea typeface="Calibri"/>
                <a:cs typeface="Calibri"/>
                <a:sym typeface="Calibri"/>
              </a:defRPr>
            </a:lvl7pPr>
            <a:lvl8pPr indent="0" lvl="7" marL="4572000" marR="0" rtl="0" algn="l">
              <a:lnSpc>
                <a:spcPct val="100000"/>
              </a:lnSpc>
              <a:spcBef>
                <a:spcPts val="0"/>
              </a:spcBef>
              <a:spcAft>
                <a:spcPts val="0"/>
              </a:spcAft>
              <a:buNone/>
              <a:defRPr b="0" i="0" sz="1800" u="none" cap="none" strike="noStrike">
                <a:solidFill>
                  <a:schemeClr val="lt1"/>
                </a:solidFill>
                <a:latin typeface="Calibri"/>
                <a:ea typeface="Calibri"/>
                <a:cs typeface="Calibri"/>
                <a:sym typeface="Calibri"/>
              </a:defRPr>
            </a:lvl8pPr>
            <a:lvl9pPr indent="0" lvl="8" marL="6400800" marR="0" rtl="0" algn="l">
              <a:lnSpc>
                <a:spcPct val="100000"/>
              </a:lnSpc>
              <a:spcBef>
                <a:spcPts val="0"/>
              </a:spcBef>
              <a:spcAft>
                <a:spcPts val="0"/>
              </a:spcAft>
              <a:buNone/>
              <a:defRPr b="0" i="0" sz="1800" u="none" cap="none" strike="noStrike">
                <a:solidFill>
                  <a:schemeClr val="lt1"/>
                </a:solidFill>
                <a:latin typeface="Calibri"/>
                <a:ea typeface="Calibri"/>
                <a:cs typeface="Calibri"/>
                <a:sym typeface="Calibri"/>
              </a:defRPr>
            </a:lvl9pPr>
          </a:lstStyle>
          <a:p/>
        </p:txBody>
      </p:sp>
      <p:sp>
        <p:nvSpPr>
          <p:cNvPr id="42" name="Shape 42"/>
          <p:cNvSpPr txBox="1"/>
          <p:nvPr>
            <p:ph idx="11" type="ftr"/>
          </p:nvPr>
        </p:nvSpPr>
        <p:spPr>
          <a:xfrm>
            <a:off x="3124200" y="6356350"/>
            <a:ext cx="2895600" cy="365125"/>
          </a:xfrm>
          <a:prstGeom prst="rect">
            <a:avLst/>
          </a:prstGeom>
          <a:noFill/>
          <a:ln>
            <a:noFill/>
          </a:ln>
        </p:spPr>
        <p:txBody>
          <a:bodyPr anchorCtr="0" anchor="ctr" bIns="91425" lIns="91425" rIns="91425" tIns="91425"/>
          <a:lstStyle>
            <a:lvl1pPr indent="0" lvl="0" marL="0" marR="0" rtl="0" algn="l">
              <a:lnSpc>
                <a:spcPct val="100000"/>
              </a:lnSpc>
              <a:spcBef>
                <a:spcPts val="0"/>
              </a:spcBef>
              <a:spcAft>
                <a:spcPts val="0"/>
              </a:spcAft>
              <a:buNone/>
              <a:defRPr b="0" i="0" sz="1800" u="none" cap="none" strike="noStrike">
                <a:solidFill>
                  <a:schemeClr val="lt1"/>
                </a:solidFill>
                <a:latin typeface="Calibri"/>
                <a:ea typeface="Calibri"/>
                <a:cs typeface="Calibri"/>
                <a:sym typeface="Calibri"/>
              </a:defRPr>
            </a:lvl1pPr>
            <a:lvl2pPr indent="0" lvl="1" marL="457200" marR="0" rtl="0" algn="l">
              <a:lnSpc>
                <a:spcPct val="100000"/>
              </a:lnSpc>
              <a:spcBef>
                <a:spcPts val="0"/>
              </a:spcBef>
              <a:spcAft>
                <a:spcPts val="0"/>
              </a:spcAft>
              <a:buNone/>
              <a:defRPr b="0" i="0" sz="1800" u="none" cap="none" strike="noStrike">
                <a:solidFill>
                  <a:schemeClr val="lt1"/>
                </a:solidFill>
                <a:latin typeface="Calibri"/>
                <a:ea typeface="Calibri"/>
                <a:cs typeface="Calibri"/>
                <a:sym typeface="Calibri"/>
              </a:defRPr>
            </a:lvl2pPr>
            <a:lvl3pPr indent="0" lvl="2" marL="914400" marR="0" rtl="0" algn="l">
              <a:lnSpc>
                <a:spcPct val="100000"/>
              </a:lnSpc>
              <a:spcBef>
                <a:spcPts val="0"/>
              </a:spcBef>
              <a:spcAft>
                <a:spcPts val="0"/>
              </a:spcAft>
              <a:buNone/>
              <a:defRPr b="0" i="0" sz="1800" u="none" cap="none" strike="noStrike">
                <a:solidFill>
                  <a:schemeClr val="lt1"/>
                </a:solidFill>
                <a:latin typeface="Calibri"/>
                <a:ea typeface="Calibri"/>
                <a:cs typeface="Calibri"/>
                <a:sym typeface="Calibri"/>
              </a:defRPr>
            </a:lvl3pPr>
            <a:lvl4pPr indent="0" lvl="3" marL="1371600" marR="0" rtl="0" algn="l">
              <a:lnSpc>
                <a:spcPct val="100000"/>
              </a:lnSpc>
              <a:spcBef>
                <a:spcPts val="0"/>
              </a:spcBef>
              <a:spcAft>
                <a:spcPts val="0"/>
              </a:spcAft>
              <a:buNone/>
              <a:defRPr b="0" i="0" sz="1800" u="none" cap="none" strike="noStrike">
                <a:solidFill>
                  <a:schemeClr val="lt1"/>
                </a:solidFill>
                <a:latin typeface="Calibri"/>
                <a:ea typeface="Calibri"/>
                <a:cs typeface="Calibri"/>
                <a:sym typeface="Calibri"/>
              </a:defRPr>
            </a:lvl4pPr>
            <a:lvl5pPr indent="0" lvl="4" marL="1828800" marR="0" rtl="0" algn="l">
              <a:lnSpc>
                <a:spcPct val="100000"/>
              </a:lnSpc>
              <a:spcBef>
                <a:spcPts val="0"/>
              </a:spcBef>
              <a:spcAft>
                <a:spcPts val="0"/>
              </a:spcAft>
              <a:buNone/>
              <a:defRPr b="0" i="0" sz="1800" u="none" cap="none" strike="noStrike">
                <a:solidFill>
                  <a:schemeClr val="lt1"/>
                </a:solidFill>
                <a:latin typeface="Calibri"/>
                <a:ea typeface="Calibri"/>
                <a:cs typeface="Calibri"/>
                <a:sym typeface="Calibri"/>
              </a:defRPr>
            </a:lvl5pPr>
            <a:lvl6pPr indent="0" lvl="5" marL="2286000" marR="0" rtl="0" algn="l">
              <a:lnSpc>
                <a:spcPct val="100000"/>
              </a:lnSpc>
              <a:spcBef>
                <a:spcPts val="0"/>
              </a:spcBef>
              <a:spcAft>
                <a:spcPts val="0"/>
              </a:spcAft>
              <a:buNone/>
              <a:defRPr b="0" i="0" sz="1800" u="none" cap="none" strike="noStrike">
                <a:solidFill>
                  <a:schemeClr val="lt1"/>
                </a:solidFill>
                <a:latin typeface="Calibri"/>
                <a:ea typeface="Calibri"/>
                <a:cs typeface="Calibri"/>
                <a:sym typeface="Calibri"/>
              </a:defRPr>
            </a:lvl6pPr>
            <a:lvl7pPr indent="0" lvl="6" marL="3200400" marR="0" rtl="0" algn="l">
              <a:lnSpc>
                <a:spcPct val="100000"/>
              </a:lnSpc>
              <a:spcBef>
                <a:spcPts val="0"/>
              </a:spcBef>
              <a:spcAft>
                <a:spcPts val="0"/>
              </a:spcAft>
              <a:buNone/>
              <a:defRPr b="0" i="0" sz="1800" u="none" cap="none" strike="noStrike">
                <a:solidFill>
                  <a:schemeClr val="lt1"/>
                </a:solidFill>
                <a:latin typeface="Calibri"/>
                <a:ea typeface="Calibri"/>
                <a:cs typeface="Calibri"/>
                <a:sym typeface="Calibri"/>
              </a:defRPr>
            </a:lvl7pPr>
            <a:lvl8pPr indent="0" lvl="7" marL="4572000" marR="0" rtl="0" algn="l">
              <a:lnSpc>
                <a:spcPct val="100000"/>
              </a:lnSpc>
              <a:spcBef>
                <a:spcPts val="0"/>
              </a:spcBef>
              <a:spcAft>
                <a:spcPts val="0"/>
              </a:spcAft>
              <a:buNone/>
              <a:defRPr b="0" i="0" sz="1800" u="none" cap="none" strike="noStrike">
                <a:solidFill>
                  <a:schemeClr val="lt1"/>
                </a:solidFill>
                <a:latin typeface="Calibri"/>
                <a:ea typeface="Calibri"/>
                <a:cs typeface="Calibri"/>
                <a:sym typeface="Calibri"/>
              </a:defRPr>
            </a:lvl8pPr>
            <a:lvl9pPr indent="0" lvl="8" marL="6400800" marR="0" rtl="0" algn="l">
              <a:lnSpc>
                <a:spcPct val="100000"/>
              </a:lnSpc>
              <a:spcBef>
                <a:spcPts val="0"/>
              </a:spcBef>
              <a:spcAft>
                <a:spcPts val="0"/>
              </a:spcAft>
              <a:buNone/>
              <a:defRPr b="0" i="0" sz="1800" u="none" cap="none" strike="noStrike">
                <a:solidFill>
                  <a:schemeClr val="lt1"/>
                </a:solidFill>
                <a:latin typeface="Calibri"/>
                <a:ea typeface="Calibri"/>
                <a:cs typeface="Calibri"/>
                <a:sym typeface="Calibri"/>
              </a:defRPr>
            </a:lvl9pPr>
          </a:lstStyle>
          <a:p/>
        </p:txBody>
      </p:sp>
      <p:sp>
        <p:nvSpPr>
          <p:cNvPr id="43" name="Shape 43"/>
          <p:cNvSpPr txBox="1"/>
          <p:nvPr>
            <p:ph idx="12" type="sldNum"/>
          </p:nvPr>
        </p:nvSpPr>
        <p:spPr>
          <a:xfrm>
            <a:off x="6553200" y="6356350"/>
            <a:ext cx="2133599" cy="365125"/>
          </a:xfrm>
          <a:prstGeom prst="rect">
            <a:avLst/>
          </a:prstGeom>
          <a:noFill/>
          <a:ln>
            <a:noFill/>
          </a:ln>
        </p:spPr>
        <p:txBody>
          <a:bodyPr anchorCtr="0" anchor="ctr" bIns="45700" lIns="91425" rIns="91425" tIns="45700">
            <a:noAutofit/>
          </a:bodyPr>
          <a:lstStyle/>
          <a:p>
            <a:pPr indent="0" lvl="0" marL="0" marR="0" rtl="0" algn="r">
              <a:lnSpc>
                <a:spcPct val="100000"/>
              </a:lnSpc>
              <a:spcBef>
                <a:spcPts val="0"/>
              </a:spcBef>
              <a:spcAft>
                <a:spcPts val="0"/>
              </a:spcAft>
              <a:buClr>
                <a:srgbClr val="FFFFFF"/>
              </a:buClr>
              <a:buSzPct val="25000"/>
              <a:buFont typeface="Calibri"/>
              <a:buNone/>
            </a:pPr>
            <a:fld id="{00000000-1234-1234-1234-123412341234}" type="slidenum">
              <a:rPr b="0" i="0" lang="en-US" sz="1200" u="none" cap="none" strike="noStrike">
                <a:solidFill>
                  <a:srgbClr val="FFFFFF"/>
                </a:solidFill>
                <a:latin typeface="Calibri"/>
                <a:ea typeface="Calibri"/>
                <a:cs typeface="Calibri"/>
                <a:sym typeface="Calibri"/>
              </a:rPr>
              <a:t>‹#›</a:t>
            </a:fld>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type="vertTx">
  <p:cSld name="Başlık, Dikey Metin">
    <p:spTree>
      <p:nvGrpSpPr>
        <p:cNvPr id="44" name="Shape 44"/>
        <p:cNvGrpSpPr/>
        <p:nvPr/>
      </p:nvGrpSpPr>
      <p:grpSpPr>
        <a:xfrm>
          <a:off x="0" y="0"/>
          <a:ext cx="0" cy="0"/>
          <a:chOff x="0" y="0"/>
          <a:chExt cx="0" cy="0"/>
        </a:xfrm>
      </p:grpSpPr>
      <p:sp>
        <p:nvSpPr>
          <p:cNvPr id="45" name="Shape 45"/>
          <p:cNvSpPr txBox="1"/>
          <p:nvPr>
            <p:ph type="title"/>
          </p:nvPr>
        </p:nvSpPr>
        <p:spPr>
          <a:xfrm>
            <a:off x="457200" y="274637"/>
            <a:ext cx="8229600" cy="1143000"/>
          </a:xfrm>
          <a:prstGeom prst="rect">
            <a:avLst/>
          </a:prstGeom>
          <a:noFill/>
          <a:ln>
            <a:noFill/>
          </a:ln>
        </p:spPr>
        <p:txBody>
          <a:bodyPr anchorCtr="0" anchor="ctr" bIns="91425" lIns="91425" rIns="91425" tIns="91425"/>
          <a:lstStyle>
            <a:lvl1pPr indent="0" lvl="0" marL="0" marR="0" rtl="0" algn="ctr">
              <a:spcBef>
                <a:spcPts val="0"/>
              </a:spcBef>
              <a:spcAft>
                <a:spcPts val="0"/>
              </a:spcAft>
              <a:buNone/>
              <a:defRPr b="0" i="0" sz="4400" u="none" cap="none" strike="noStrike">
                <a:solidFill>
                  <a:schemeClr val="lt1"/>
                </a:solidFill>
                <a:latin typeface="Calibri"/>
                <a:ea typeface="Calibri"/>
                <a:cs typeface="Calibri"/>
                <a:sym typeface="Calibri"/>
              </a:defRPr>
            </a:lvl1pPr>
            <a:lvl2pPr indent="0" lvl="1" marL="0" marR="0" rtl="0" algn="ctr">
              <a:spcBef>
                <a:spcPts val="0"/>
              </a:spcBef>
              <a:spcAft>
                <a:spcPts val="0"/>
              </a:spcAft>
              <a:buNone/>
              <a:defRPr b="0" i="0" sz="4400" u="none" cap="none" strike="noStrike">
                <a:solidFill>
                  <a:schemeClr val="lt1"/>
                </a:solidFill>
                <a:latin typeface="Calibri"/>
                <a:ea typeface="Calibri"/>
                <a:cs typeface="Calibri"/>
                <a:sym typeface="Calibri"/>
              </a:defRPr>
            </a:lvl2pPr>
            <a:lvl3pPr indent="0" lvl="2" marL="0" marR="0" rtl="0" algn="ctr">
              <a:spcBef>
                <a:spcPts val="0"/>
              </a:spcBef>
              <a:spcAft>
                <a:spcPts val="0"/>
              </a:spcAft>
              <a:buNone/>
              <a:defRPr b="0" i="0" sz="4400" u="none" cap="none" strike="noStrike">
                <a:solidFill>
                  <a:schemeClr val="lt1"/>
                </a:solidFill>
                <a:latin typeface="Calibri"/>
                <a:ea typeface="Calibri"/>
                <a:cs typeface="Calibri"/>
                <a:sym typeface="Calibri"/>
              </a:defRPr>
            </a:lvl3pPr>
            <a:lvl4pPr indent="0" lvl="3" marL="0" marR="0" rtl="0" algn="ctr">
              <a:spcBef>
                <a:spcPts val="0"/>
              </a:spcBef>
              <a:spcAft>
                <a:spcPts val="0"/>
              </a:spcAft>
              <a:buNone/>
              <a:defRPr b="0" i="0" sz="4400" u="none" cap="none" strike="noStrike">
                <a:solidFill>
                  <a:schemeClr val="lt1"/>
                </a:solidFill>
                <a:latin typeface="Calibri"/>
                <a:ea typeface="Calibri"/>
                <a:cs typeface="Calibri"/>
                <a:sym typeface="Calibri"/>
              </a:defRPr>
            </a:lvl4pPr>
            <a:lvl5pPr indent="0" lvl="4" marL="0" marR="0" rtl="0" algn="ctr">
              <a:spcBef>
                <a:spcPts val="0"/>
              </a:spcBef>
              <a:spcAft>
                <a:spcPts val="0"/>
              </a:spcAft>
              <a:buNone/>
              <a:defRPr b="0" i="0" sz="4400" u="none" cap="none" strike="noStrike">
                <a:solidFill>
                  <a:schemeClr val="lt1"/>
                </a:solidFill>
                <a:latin typeface="Calibri"/>
                <a:ea typeface="Calibri"/>
                <a:cs typeface="Calibri"/>
                <a:sym typeface="Calibri"/>
              </a:defRPr>
            </a:lvl5pPr>
            <a:lvl6pPr indent="0" lvl="5" marL="457200" marR="0" rtl="0" algn="ctr">
              <a:spcBef>
                <a:spcPts val="0"/>
              </a:spcBef>
              <a:spcAft>
                <a:spcPts val="0"/>
              </a:spcAft>
              <a:buNone/>
              <a:defRPr b="0" i="0" sz="4400" u="none" cap="none" strike="noStrike">
                <a:solidFill>
                  <a:schemeClr val="lt1"/>
                </a:solidFill>
                <a:latin typeface="Calibri"/>
                <a:ea typeface="Calibri"/>
                <a:cs typeface="Calibri"/>
                <a:sym typeface="Calibri"/>
              </a:defRPr>
            </a:lvl6pPr>
            <a:lvl7pPr indent="0" lvl="6" marL="914400" marR="0" rtl="0" algn="ctr">
              <a:spcBef>
                <a:spcPts val="0"/>
              </a:spcBef>
              <a:spcAft>
                <a:spcPts val="0"/>
              </a:spcAft>
              <a:buNone/>
              <a:defRPr b="0" i="0" sz="4400" u="none" cap="none" strike="noStrike">
                <a:solidFill>
                  <a:schemeClr val="lt1"/>
                </a:solidFill>
                <a:latin typeface="Calibri"/>
                <a:ea typeface="Calibri"/>
                <a:cs typeface="Calibri"/>
                <a:sym typeface="Calibri"/>
              </a:defRPr>
            </a:lvl7pPr>
            <a:lvl8pPr indent="0" lvl="7" marL="1371600" marR="0" rtl="0" algn="ctr">
              <a:spcBef>
                <a:spcPts val="0"/>
              </a:spcBef>
              <a:spcAft>
                <a:spcPts val="0"/>
              </a:spcAft>
              <a:buNone/>
              <a:defRPr b="0" i="0" sz="4400" u="none" cap="none" strike="noStrike">
                <a:solidFill>
                  <a:schemeClr val="lt1"/>
                </a:solidFill>
                <a:latin typeface="Calibri"/>
                <a:ea typeface="Calibri"/>
                <a:cs typeface="Calibri"/>
                <a:sym typeface="Calibri"/>
              </a:defRPr>
            </a:lvl8pPr>
            <a:lvl9pPr indent="0" lvl="8" marL="1828800" marR="0" rtl="0" algn="ctr">
              <a:spcBef>
                <a:spcPts val="0"/>
              </a:spcBef>
              <a:spcAft>
                <a:spcPts val="0"/>
              </a:spcAft>
              <a:buNone/>
              <a:defRPr b="0" i="0" sz="4400" u="none" cap="none" strike="noStrike">
                <a:solidFill>
                  <a:schemeClr val="lt1"/>
                </a:solidFill>
                <a:latin typeface="Calibri"/>
                <a:ea typeface="Calibri"/>
                <a:cs typeface="Calibri"/>
                <a:sym typeface="Calibri"/>
              </a:defRPr>
            </a:lvl9pPr>
          </a:lstStyle>
          <a:p/>
        </p:txBody>
      </p:sp>
      <p:sp>
        <p:nvSpPr>
          <p:cNvPr id="46" name="Shape 46"/>
          <p:cNvSpPr txBox="1"/>
          <p:nvPr>
            <p:ph idx="1" type="body"/>
          </p:nvPr>
        </p:nvSpPr>
        <p:spPr>
          <a:xfrm rot="5400000">
            <a:off x="2309018" y="-251619"/>
            <a:ext cx="4525961" cy="8229600"/>
          </a:xfrm>
          <a:prstGeom prst="rect">
            <a:avLst/>
          </a:prstGeom>
          <a:noFill/>
          <a:ln>
            <a:noFill/>
          </a:ln>
        </p:spPr>
        <p:txBody>
          <a:bodyPr anchorCtr="0" anchor="t" bIns="91425" lIns="91425" rIns="91425" tIns="91425"/>
          <a:lstStyle>
            <a:lvl1pPr indent="-139700" lvl="0" marL="342900" marR="0" rtl="0" algn="l">
              <a:spcBef>
                <a:spcPts val="640"/>
              </a:spcBef>
              <a:spcAft>
                <a:spcPts val="0"/>
              </a:spcAft>
              <a:buClr>
                <a:schemeClr val="lt1"/>
              </a:buClr>
              <a:buSzPct val="100000"/>
              <a:buFont typeface="Arial"/>
              <a:buChar char="•"/>
              <a:defRPr sz="3200">
                <a:solidFill>
                  <a:schemeClr val="lt1"/>
                </a:solidFill>
                <a:latin typeface="Calibri"/>
                <a:ea typeface="Calibri"/>
                <a:cs typeface="Calibri"/>
                <a:sym typeface="Calibri"/>
              </a:defRPr>
            </a:lvl1pPr>
            <a:lvl2pPr indent="-107950" lvl="1" marL="742950" marR="0" rtl="0" algn="l">
              <a:spcBef>
                <a:spcPts val="560"/>
              </a:spcBef>
              <a:spcAft>
                <a:spcPts val="0"/>
              </a:spcAft>
              <a:buClr>
                <a:schemeClr val="lt1"/>
              </a:buClr>
              <a:buSzPct val="100000"/>
              <a:buFont typeface="Arial"/>
              <a:buChar char="–"/>
              <a:defRPr b="0" i="0" sz="2800" u="none" cap="none" strike="noStrike">
                <a:solidFill>
                  <a:schemeClr val="lt1"/>
                </a:solidFill>
                <a:latin typeface="Calibri"/>
                <a:ea typeface="Calibri"/>
                <a:cs typeface="Calibri"/>
                <a:sym typeface="Calibri"/>
              </a:defRPr>
            </a:lvl2pPr>
            <a:lvl3pPr indent="-76200" lvl="2" marL="1143000" marR="0" rtl="0" algn="l">
              <a:spcBef>
                <a:spcPts val="480"/>
              </a:spcBef>
              <a:spcAft>
                <a:spcPts val="0"/>
              </a:spcAft>
              <a:buClr>
                <a:schemeClr val="lt1"/>
              </a:buClr>
              <a:buSzPct val="100000"/>
              <a:buFont typeface="Arial"/>
              <a:buChar char="•"/>
              <a:defRPr b="0" i="0" sz="2400" u="none" cap="none" strike="noStrike">
                <a:solidFill>
                  <a:schemeClr val="lt1"/>
                </a:solidFill>
                <a:latin typeface="Calibri"/>
                <a:ea typeface="Calibri"/>
                <a:cs typeface="Calibri"/>
                <a:sym typeface="Calibri"/>
              </a:defRPr>
            </a:lvl3pPr>
            <a:lvl4pPr indent="-101600" lvl="3" marL="1600200" marR="0" rtl="0" algn="l">
              <a:spcBef>
                <a:spcPts val="400"/>
              </a:spcBef>
              <a:spcAft>
                <a:spcPts val="0"/>
              </a:spcAft>
              <a:buClr>
                <a:schemeClr val="lt1"/>
              </a:buClr>
              <a:buSzPct val="100000"/>
              <a:buFont typeface="Arial"/>
              <a:buChar char="–"/>
              <a:defRPr b="0" i="0" sz="2000" u="none" cap="none" strike="noStrike">
                <a:solidFill>
                  <a:schemeClr val="lt1"/>
                </a:solidFill>
                <a:latin typeface="Calibri"/>
                <a:ea typeface="Calibri"/>
                <a:cs typeface="Calibri"/>
                <a:sym typeface="Calibri"/>
              </a:defRPr>
            </a:lvl4pPr>
            <a:lvl5pPr indent="-101600" lvl="4" marL="2057400" marR="0" rtl="0" algn="l">
              <a:spcBef>
                <a:spcPts val="400"/>
              </a:spcBef>
              <a:spcAft>
                <a:spcPts val="0"/>
              </a:spcAft>
              <a:buClr>
                <a:schemeClr val="lt1"/>
              </a:buClr>
              <a:buSzPct val="100000"/>
              <a:buFont typeface="Arial"/>
              <a:buChar char="»"/>
              <a:defRPr b="0" i="0" sz="2000" u="none" cap="none" strike="noStrike">
                <a:solidFill>
                  <a:schemeClr val="lt1"/>
                </a:solidFill>
                <a:latin typeface="Calibri"/>
                <a:ea typeface="Calibri"/>
                <a:cs typeface="Calibri"/>
                <a:sym typeface="Calibri"/>
              </a:defRPr>
            </a:lvl5pPr>
            <a:lvl6pPr indent="-101600" lvl="5" marL="2514600" marR="0" rtl="0" algn="l">
              <a:spcBef>
                <a:spcPts val="400"/>
              </a:spcBef>
              <a:buClr>
                <a:schemeClr val="lt1"/>
              </a:buClr>
              <a:buSzPct val="100000"/>
              <a:buFont typeface="Arial"/>
              <a:buChar char="•"/>
              <a:defRPr b="0" i="0" sz="2000" u="none" cap="none" strike="noStrike">
                <a:solidFill>
                  <a:schemeClr val="lt1"/>
                </a:solidFill>
                <a:latin typeface="Calibri"/>
                <a:ea typeface="Calibri"/>
                <a:cs typeface="Calibri"/>
                <a:sym typeface="Calibri"/>
              </a:defRPr>
            </a:lvl6pPr>
            <a:lvl7pPr indent="-101600" lvl="6" marL="2971800" marR="0" rtl="0" algn="l">
              <a:spcBef>
                <a:spcPts val="400"/>
              </a:spcBef>
              <a:buClr>
                <a:schemeClr val="lt1"/>
              </a:buClr>
              <a:buSzPct val="100000"/>
              <a:buFont typeface="Arial"/>
              <a:buChar char="•"/>
              <a:defRPr b="0" i="0" sz="2000" u="none" cap="none" strike="noStrike">
                <a:solidFill>
                  <a:schemeClr val="lt1"/>
                </a:solidFill>
                <a:latin typeface="Calibri"/>
                <a:ea typeface="Calibri"/>
                <a:cs typeface="Calibri"/>
                <a:sym typeface="Calibri"/>
              </a:defRPr>
            </a:lvl7pPr>
            <a:lvl8pPr indent="-101600" lvl="7" marL="3429000" marR="0" rtl="0" algn="l">
              <a:spcBef>
                <a:spcPts val="400"/>
              </a:spcBef>
              <a:buClr>
                <a:schemeClr val="lt1"/>
              </a:buClr>
              <a:buSzPct val="100000"/>
              <a:buFont typeface="Arial"/>
              <a:buChar char="•"/>
              <a:defRPr b="0" i="0" sz="2000" u="none" cap="none" strike="noStrike">
                <a:solidFill>
                  <a:schemeClr val="lt1"/>
                </a:solidFill>
                <a:latin typeface="Calibri"/>
                <a:ea typeface="Calibri"/>
                <a:cs typeface="Calibri"/>
                <a:sym typeface="Calibri"/>
              </a:defRPr>
            </a:lvl8pPr>
            <a:lvl9pPr indent="-101600" lvl="8" marL="3886200" marR="0" rtl="0" algn="l">
              <a:spcBef>
                <a:spcPts val="400"/>
              </a:spcBef>
              <a:buClr>
                <a:schemeClr val="lt1"/>
              </a:buClr>
              <a:buSzPct val="100000"/>
              <a:buFont typeface="Arial"/>
              <a:buChar char="•"/>
              <a:defRPr b="0" i="0" sz="2000" u="none" cap="none" strike="noStrike">
                <a:solidFill>
                  <a:schemeClr val="lt1"/>
                </a:solidFill>
                <a:latin typeface="Calibri"/>
                <a:ea typeface="Calibri"/>
                <a:cs typeface="Calibri"/>
                <a:sym typeface="Calibri"/>
              </a:defRPr>
            </a:lvl9pPr>
          </a:lstStyle>
          <a:p/>
        </p:txBody>
      </p:sp>
      <p:sp>
        <p:nvSpPr>
          <p:cNvPr id="47" name="Shape 47"/>
          <p:cNvSpPr txBox="1"/>
          <p:nvPr>
            <p:ph idx="10" type="dt"/>
          </p:nvPr>
        </p:nvSpPr>
        <p:spPr>
          <a:xfrm>
            <a:off x="457200" y="6356350"/>
            <a:ext cx="2133599" cy="365125"/>
          </a:xfrm>
          <a:prstGeom prst="rect">
            <a:avLst/>
          </a:prstGeom>
          <a:noFill/>
          <a:ln>
            <a:noFill/>
          </a:ln>
        </p:spPr>
        <p:txBody>
          <a:bodyPr anchorCtr="0" anchor="ctr" bIns="91425" lIns="91425" rIns="91425" tIns="91425"/>
          <a:lstStyle>
            <a:lvl1pPr indent="0" lvl="0" marL="0" marR="0" rtl="0" algn="l">
              <a:lnSpc>
                <a:spcPct val="100000"/>
              </a:lnSpc>
              <a:spcBef>
                <a:spcPts val="0"/>
              </a:spcBef>
              <a:spcAft>
                <a:spcPts val="0"/>
              </a:spcAft>
              <a:buNone/>
              <a:defRPr b="0" i="0" sz="1200" u="none" cap="none" strike="noStrike">
                <a:solidFill>
                  <a:srgbClr val="FFFFFF"/>
                </a:solidFill>
                <a:latin typeface="Calibri"/>
                <a:ea typeface="Calibri"/>
                <a:cs typeface="Calibri"/>
                <a:sym typeface="Calibri"/>
              </a:defRPr>
            </a:lvl1pPr>
            <a:lvl2pPr indent="0" lvl="1" marL="457200" marR="0" rtl="0" algn="l">
              <a:lnSpc>
                <a:spcPct val="100000"/>
              </a:lnSpc>
              <a:spcBef>
                <a:spcPts val="0"/>
              </a:spcBef>
              <a:spcAft>
                <a:spcPts val="0"/>
              </a:spcAft>
              <a:buNone/>
              <a:defRPr b="0" i="0" sz="1800" u="none" cap="none" strike="noStrike">
                <a:solidFill>
                  <a:schemeClr val="lt1"/>
                </a:solidFill>
                <a:latin typeface="Calibri"/>
                <a:ea typeface="Calibri"/>
                <a:cs typeface="Calibri"/>
                <a:sym typeface="Calibri"/>
              </a:defRPr>
            </a:lvl2pPr>
            <a:lvl3pPr indent="0" lvl="2" marL="914400" marR="0" rtl="0" algn="l">
              <a:lnSpc>
                <a:spcPct val="100000"/>
              </a:lnSpc>
              <a:spcBef>
                <a:spcPts val="0"/>
              </a:spcBef>
              <a:spcAft>
                <a:spcPts val="0"/>
              </a:spcAft>
              <a:buNone/>
              <a:defRPr b="0" i="0" sz="1800" u="none" cap="none" strike="noStrike">
                <a:solidFill>
                  <a:schemeClr val="lt1"/>
                </a:solidFill>
                <a:latin typeface="Calibri"/>
                <a:ea typeface="Calibri"/>
                <a:cs typeface="Calibri"/>
                <a:sym typeface="Calibri"/>
              </a:defRPr>
            </a:lvl3pPr>
            <a:lvl4pPr indent="0" lvl="3" marL="1371600" marR="0" rtl="0" algn="l">
              <a:lnSpc>
                <a:spcPct val="100000"/>
              </a:lnSpc>
              <a:spcBef>
                <a:spcPts val="0"/>
              </a:spcBef>
              <a:spcAft>
                <a:spcPts val="0"/>
              </a:spcAft>
              <a:buNone/>
              <a:defRPr b="0" i="0" sz="1800" u="none" cap="none" strike="noStrike">
                <a:solidFill>
                  <a:schemeClr val="lt1"/>
                </a:solidFill>
                <a:latin typeface="Calibri"/>
                <a:ea typeface="Calibri"/>
                <a:cs typeface="Calibri"/>
                <a:sym typeface="Calibri"/>
              </a:defRPr>
            </a:lvl4pPr>
            <a:lvl5pPr indent="0" lvl="4" marL="1828800" marR="0" rtl="0" algn="l">
              <a:lnSpc>
                <a:spcPct val="100000"/>
              </a:lnSpc>
              <a:spcBef>
                <a:spcPts val="0"/>
              </a:spcBef>
              <a:spcAft>
                <a:spcPts val="0"/>
              </a:spcAft>
              <a:buNone/>
              <a:defRPr b="0" i="0" sz="1800" u="none" cap="none" strike="noStrike">
                <a:solidFill>
                  <a:schemeClr val="lt1"/>
                </a:solidFill>
                <a:latin typeface="Calibri"/>
                <a:ea typeface="Calibri"/>
                <a:cs typeface="Calibri"/>
                <a:sym typeface="Calibri"/>
              </a:defRPr>
            </a:lvl5pPr>
            <a:lvl6pPr indent="0" lvl="5" marL="2286000" marR="0" rtl="0" algn="l">
              <a:lnSpc>
                <a:spcPct val="100000"/>
              </a:lnSpc>
              <a:spcBef>
                <a:spcPts val="0"/>
              </a:spcBef>
              <a:spcAft>
                <a:spcPts val="0"/>
              </a:spcAft>
              <a:buNone/>
              <a:defRPr b="0" i="0" sz="1800" u="none" cap="none" strike="noStrike">
                <a:solidFill>
                  <a:schemeClr val="lt1"/>
                </a:solidFill>
                <a:latin typeface="Calibri"/>
                <a:ea typeface="Calibri"/>
                <a:cs typeface="Calibri"/>
                <a:sym typeface="Calibri"/>
              </a:defRPr>
            </a:lvl6pPr>
            <a:lvl7pPr indent="0" lvl="6" marL="3200400" marR="0" rtl="0" algn="l">
              <a:lnSpc>
                <a:spcPct val="100000"/>
              </a:lnSpc>
              <a:spcBef>
                <a:spcPts val="0"/>
              </a:spcBef>
              <a:spcAft>
                <a:spcPts val="0"/>
              </a:spcAft>
              <a:buNone/>
              <a:defRPr b="0" i="0" sz="1800" u="none" cap="none" strike="noStrike">
                <a:solidFill>
                  <a:schemeClr val="lt1"/>
                </a:solidFill>
                <a:latin typeface="Calibri"/>
                <a:ea typeface="Calibri"/>
                <a:cs typeface="Calibri"/>
                <a:sym typeface="Calibri"/>
              </a:defRPr>
            </a:lvl7pPr>
            <a:lvl8pPr indent="0" lvl="7" marL="4572000" marR="0" rtl="0" algn="l">
              <a:lnSpc>
                <a:spcPct val="100000"/>
              </a:lnSpc>
              <a:spcBef>
                <a:spcPts val="0"/>
              </a:spcBef>
              <a:spcAft>
                <a:spcPts val="0"/>
              </a:spcAft>
              <a:buNone/>
              <a:defRPr b="0" i="0" sz="1800" u="none" cap="none" strike="noStrike">
                <a:solidFill>
                  <a:schemeClr val="lt1"/>
                </a:solidFill>
                <a:latin typeface="Calibri"/>
                <a:ea typeface="Calibri"/>
                <a:cs typeface="Calibri"/>
                <a:sym typeface="Calibri"/>
              </a:defRPr>
            </a:lvl8pPr>
            <a:lvl9pPr indent="0" lvl="8" marL="6400800" marR="0" rtl="0" algn="l">
              <a:lnSpc>
                <a:spcPct val="100000"/>
              </a:lnSpc>
              <a:spcBef>
                <a:spcPts val="0"/>
              </a:spcBef>
              <a:spcAft>
                <a:spcPts val="0"/>
              </a:spcAft>
              <a:buNone/>
              <a:defRPr b="0" i="0" sz="1800" u="none" cap="none" strike="noStrike">
                <a:solidFill>
                  <a:schemeClr val="lt1"/>
                </a:solidFill>
                <a:latin typeface="Calibri"/>
                <a:ea typeface="Calibri"/>
                <a:cs typeface="Calibri"/>
                <a:sym typeface="Calibri"/>
              </a:defRPr>
            </a:lvl9pPr>
          </a:lstStyle>
          <a:p/>
        </p:txBody>
      </p:sp>
      <p:sp>
        <p:nvSpPr>
          <p:cNvPr id="48" name="Shape 48"/>
          <p:cNvSpPr txBox="1"/>
          <p:nvPr>
            <p:ph idx="11" type="ftr"/>
          </p:nvPr>
        </p:nvSpPr>
        <p:spPr>
          <a:xfrm>
            <a:off x="3124200" y="6356350"/>
            <a:ext cx="2895600" cy="365125"/>
          </a:xfrm>
          <a:prstGeom prst="rect">
            <a:avLst/>
          </a:prstGeom>
          <a:noFill/>
          <a:ln>
            <a:noFill/>
          </a:ln>
        </p:spPr>
        <p:txBody>
          <a:bodyPr anchorCtr="0" anchor="ctr" bIns="91425" lIns="91425" rIns="91425" tIns="91425"/>
          <a:lstStyle>
            <a:lvl1pPr indent="0" lvl="0" marL="0" marR="0" rtl="0" algn="l">
              <a:lnSpc>
                <a:spcPct val="100000"/>
              </a:lnSpc>
              <a:spcBef>
                <a:spcPts val="0"/>
              </a:spcBef>
              <a:spcAft>
                <a:spcPts val="0"/>
              </a:spcAft>
              <a:buNone/>
              <a:defRPr b="0" i="0" sz="1800" u="none" cap="none" strike="noStrike">
                <a:solidFill>
                  <a:schemeClr val="lt1"/>
                </a:solidFill>
                <a:latin typeface="Calibri"/>
                <a:ea typeface="Calibri"/>
                <a:cs typeface="Calibri"/>
                <a:sym typeface="Calibri"/>
              </a:defRPr>
            </a:lvl1pPr>
            <a:lvl2pPr indent="0" lvl="1" marL="457200" marR="0" rtl="0" algn="l">
              <a:lnSpc>
                <a:spcPct val="100000"/>
              </a:lnSpc>
              <a:spcBef>
                <a:spcPts val="0"/>
              </a:spcBef>
              <a:spcAft>
                <a:spcPts val="0"/>
              </a:spcAft>
              <a:buNone/>
              <a:defRPr b="0" i="0" sz="1800" u="none" cap="none" strike="noStrike">
                <a:solidFill>
                  <a:schemeClr val="lt1"/>
                </a:solidFill>
                <a:latin typeface="Calibri"/>
                <a:ea typeface="Calibri"/>
                <a:cs typeface="Calibri"/>
                <a:sym typeface="Calibri"/>
              </a:defRPr>
            </a:lvl2pPr>
            <a:lvl3pPr indent="0" lvl="2" marL="914400" marR="0" rtl="0" algn="l">
              <a:lnSpc>
                <a:spcPct val="100000"/>
              </a:lnSpc>
              <a:spcBef>
                <a:spcPts val="0"/>
              </a:spcBef>
              <a:spcAft>
                <a:spcPts val="0"/>
              </a:spcAft>
              <a:buNone/>
              <a:defRPr b="0" i="0" sz="1800" u="none" cap="none" strike="noStrike">
                <a:solidFill>
                  <a:schemeClr val="lt1"/>
                </a:solidFill>
                <a:latin typeface="Calibri"/>
                <a:ea typeface="Calibri"/>
                <a:cs typeface="Calibri"/>
                <a:sym typeface="Calibri"/>
              </a:defRPr>
            </a:lvl3pPr>
            <a:lvl4pPr indent="0" lvl="3" marL="1371600" marR="0" rtl="0" algn="l">
              <a:lnSpc>
                <a:spcPct val="100000"/>
              </a:lnSpc>
              <a:spcBef>
                <a:spcPts val="0"/>
              </a:spcBef>
              <a:spcAft>
                <a:spcPts val="0"/>
              </a:spcAft>
              <a:buNone/>
              <a:defRPr b="0" i="0" sz="1800" u="none" cap="none" strike="noStrike">
                <a:solidFill>
                  <a:schemeClr val="lt1"/>
                </a:solidFill>
                <a:latin typeface="Calibri"/>
                <a:ea typeface="Calibri"/>
                <a:cs typeface="Calibri"/>
                <a:sym typeface="Calibri"/>
              </a:defRPr>
            </a:lvl4pPr>
            <a:lvl5pPr indent="0" lvl="4" marL="1828800" marR="0" rtl="0" algn="l">
              <a:lnSpc>
                <a:spcPct val="100000"/>
              </a:lnSpc>
              <a:spcBef>
                <a:spcPts val="0"/>
              </a:spcBef>
              <a:spcAft>
                <a:spcPts val="0"/>
              </a:spcAft>
              <a:buNone/>
              <a:defRPr b="0" i="0" sz="1800" u="none" cap="none" strike="noStrike">
                <a:solidFill>
                  <a:schemeClr val="lt1"/>
                </a:solidFill>
                <a:latin typeface="Calibri"/>
                <a:ea typeface="Calibri"/>
                <a:cs typeface="Calibri"/>
                <a:sym typeface="Calibri"/>
              </a:defRPr>
            </a:lvl5pPr>
            <a:lvl6pPr indent="0" lvl="5" marL="2286000" marR="0" rtl="0" algn="l">
              <a:lnSpc>
                <a:spcPct val="100000"/>
              </a:lnSpc>
              <a:spcBef>
                <a:spcPts val="0"/>
              </a:spcBef>
              <a:spcAft>
                <a:spcPts val="0"/>
              </a:spcAft>
              <a:buNone/>
              <a:defRPr b="0" i="0" sz="1800" u="none" cap="none" strike="noStrike">
                <a:solidFill>
                  <a:schemeClr val="lt1"/>
                </a:solidFill>
                <a:latin typeface="Calibri"/>
                <a:ea typeface="Calibri"/>
                <a:cs typeface="Calibri"/>
                <a:sym typeface="Calibri"/>
              </a:defRPr>
            </a:lvl6pPr>
            <a:lvl7pPr indent="0" lvl="6" marL="3200400" marR="0" rtl="0" algn="l">
              <a:lnSpc>
                <a:spcPct val="100000"/>
              </a:lnSpc>
              <a:spcBef>
                <a:spcPts val="0"/>
              </a:spcBef>
              <a:spcAft>
                <a:spcPts val="0"/>
              </a:spcAft>
              <a:buNone/>
              <a:defRPr b="0" i="0" sz="1800" u="none" cap="none" strike="noStrike">
                <a:solidFill>
                  <a:schemeClr val="lt1"/>
                </a:solidFill>
                <a:latin typeface="Calibri"/>
                <a:ea typeface="Calibri"/>
                <a:cs typeface="Calibri"/>
                <a:sym typeface="Calibri"/>
              </a:defRPr>
            </a:lvl7pPr>
            <a:lvl8pPr indent="0" lvl="7" marL="4572000" marR="0" rtl="0" algn="l">
              <a:lnSpc>
                <a:spcPct val="100000"/>
              </a:lnSpc>
              <a:spcBef>
                <a:spcPts val="0"/>
              </a:spcBef>
              <a:spcAft>
                <a:spcPts val="0"/>
              </a:spcAft>
              <a:buNone/>
              <a:defRPr b="0" i="0" sz="1800" u="none" cap="none" strike="noStrike">
                <a:solidFill>
                  <a:schemeClr val="lt1"/>
                </a:solidFill>
                <a:latin typeface="Calibri"/>
                <a:ea typeface="Calibri"/>
                <a:cs typeface="Calibri"/>
                <a:sym typeface="Calibri"/>
              </a:defRPr>
            </a:lvl8pPr>
            <a:lvl9pPr indent="0" lvl="8" marL="6400800" marR="0" rtl="0" algn="l">
              <a:lnSpc>
                <a:spcPct val="100000"/>
              </a:lnSpc>
              <a:spcBef>
                <a:spcPts val="0"/>
              </a:spcBef>
              <a:spcAft>
                <a:spcPts val="0"/>
              </a:spcAft>
              <a:buNone/>
              <a:defRPr b="0" i="0" sz="1800" u="none" cap="none" strike="noStrike">
                <a:solidFill>
                  <a:schemeClr val="lt1"/>
                </a:solidFill>
                <a:latin typeface="Calibri"/>
                <a:ea typeface="Calibri"/>
                <a:cs typeface="Calibri"/>
                <a:sym typeface="Calibri"/>
              </a:defRPr>
            </a:lvl9pPr>
          </a:lstStyle>
          <a:p/>
        </p:txBody>
      </p:sp>
      <p:sp>
        <p:nvSpPr>
          <p:cNvPr id="49" name="Shape 49"/>
          <p:cNvSpPr txBox="1"/>
          <p:nvPr>
            <p:ph idx="12" type="sldNum"/>
          </p:nvPr>
        </p:nvSpPr>
        <p:spPr>
          <a:xfrm>
            <a:off x="6553200" y="6356350"/>
            <a:ext cx="2133599" cy="365125"/>
          </a:xfrm>
          <a:prstGeom prst="rect">
            <a:avLst/>
          </a:prstGeom>
          <a:noFill/>
          <a:ln>
            <a:noFill/>
          </a:ln>
        </p:spPr>
        <p:txBody>
          <a:bodyPr anchorCtr="0" anchor="ctr" bIns="45700" lIns="91425" rIns="91425" tIns="45700">
            <a:noAutofit/>
          </a:bodyPr>
          <a:lstStyle/>
          <a:p>
            <a:pPr indent="0" lvl="0" marL="0" marR="0" rtl="0" algn="r">
              <a:lnSpc>
                <a:spcPct val="100000"/>
              </a:lnSpc>
              <a:spcBef>
                <a:spcPts val="0"/>
              </a:spcBef>
              <a:spcAft>
                <a:spcPts val="0"/>
              </a:spcAft>
              <a:buClr>
                <a:srgbClr val="FFFFFF"/>
              </a:buClr>
              <a:buSzPct val="25000"/>
              <a:buFont typeface="Calibri"/>
              <a:buNone/>
            </a:pPr>
            <a:fld id="{00000000-1234-1234-1234-123412341234}" type="slidenum">
              <a:rPr b="0" i="0" lang="en-US" sz="1200" u="none" cap="none" strike="noStrike">
                <a:solidFill>
                  <a:srgbClr val="FFFFFF"/>
                </a:solidFill>
                <a:latin typeface="Calibri"/>
                <a:ea typeface="Calibri"/>
                <a:cs typeface="Calibri"/>
                <a:sym typeface="Calibri"/>
              </a:rPr>
              <a:t>‹#›</a:t>
            </a:fld>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type="picTx">
  <p:cSld name="Başlıklı Resim">
    <p:spTree>
      <p:nvGrpSpPr>
        <p:cNvPr id="50" name="Shape 50"/>
        <p:cNvGrpSpPr/>
        <p:nvPr/>
      </p:nvGrpSpPr>
      <p:grpSpPr>
        <a:xfrm>
          <a:off x="0" y="0"/>
          <a:ext cx="0" cy="0"/>
          <a:chOff x="0" y="0"/>
          <a:chExt cx="0" cy="0"/>
        </a:xfrm>
      </p:grpSpPr>
      <p:sp>
        <p:nvSpPr>
          <p:cNvPr id="51" name="Shape 51"/>
          <p:cNvSpPr txBox="1"/>
          <p:nvPr>
            <p:ph type="title"/>
          </p:nvPr>
        </p:nvSpPr>
        <p:spPr>
          <a:xfrm>
            <a:off x="1792288" y="4800600"/>
            <a:ext cx="5486399" cy="566737"/>
          </a:xfrm>
          <a:prstGeom prst="rect">
            <a:avLst/>
          </a:prstGeom>
          <a:noFill/>
          <a:ln>
            <a:noFill/>
          </a:ln>
        </p:spPr>
        <p:txBody>
          <a:bodyPr anchorCtr="0" anchor="b" bIns="91425" lIns="91425" rIns="91425" tIns="91425"/>
          <a:lstStyle>
            <a:lvl1pPr indent="0" lvl="0" marL="0" marR="0" rtl="0" algn="l">
              <a:spcBef>
                <a:spcPts val="0"/>
              </a:spcBef>
              <a:spcAft>
                <a:spcPts val="0"/>
              </a:spcAft>
              <a:buNone/>
              <a:defRPr b="1" i="0" sz="2000" u="none" cap="none" strike="noStrike">
                <a:solidFill>
                  <a:schemeClr val="lt1"/>
                </a:solidFill>
                <a:latin typeface="Calibri"/>
                <a:ea typeface="Calibri"/>
                <a:cs typeface="Calibri"/>
                <a:sym typeface="Calibri"/>
              </a:defRPr>
            </a:lvl1pPr>
            <a:lvl2pPr indent="0" lvl="1" marL="0" marR="0" rtl="0" algn="ctr">
              <a:spcBef>
                <a:spcPts val="0"/>
              </a:spcBef>
              <a:spcAft>
                <a:spcPts val="0"/>
              </a:spcAft>
              <a:buNone/>
              <a:defRPr b="0" i="0" sz="4400" u="none" cap="none" strike="noStrike">
                <a:solidFill>
                  <a:schemeClr val="lt1"/>
                </a:solidFill>
                <a:latin typeface="Calibri"/>
                <a:ea typeface="Calibri"/>
                <a:cs typeface="Calibri"/>
                <a:sym typeface="Calibri"/>
              </a:defRPr>
            </a:lvl2pPr>
            <a:lvl3pPr indent="0" lvl="2" marL="0" marR="0" rtl="0" algn="ctr">
              <a:spcBef>
                <a:spcPts val="0"/>
              </a:spcBef>
              <a:spcAft>
                <a:spcPts val="0"/>
              </a:spcAft>
              <a:buNone/>
              <a:defRPr b="0" i="0" sz="4400" u="none" cap="none" strike="noStrike">
                <a:solidFill>
                  <a:schemeClr val="lt1"/>
                </a:solidFill>
                <a:latin typeface="Calibri"/>
                <a:ea typeface="Calibri"/>
                <a:cs typeface="Calibri"/>
                <a:sym typeface="Calibri"/>
              </a:defRPr>
            </a:lvl3pPr>
            <a:lvl4pPr indent="0" lvl="3" marL="0" marR="0" rtl="0" algn="ctr">
              <a:spcBef>
                <a:spcPts val="0"/>
              </a:spcBef>
              <a:spcAft>
                <a:spcPts val="0"/>
              </a:spcAft>
              <a:buNone/>
              <a:defRPr b="0" i="0" sz="4400" u="none" cap="none" strike="noStrike">
                <a:solidFill>
                  <a:schemeClr val="lt1"/>
                </a:solidFill>
                <a:latin typeface="Calibri"/>
                <a:ea typeface="Calibri"/>
                <a:cs typeface="Calibri"/>
                <a:sym typeface="Calibri"/>
              </a:defRPr>
            </a:lvl4pPr>
            <a:lvl5pPr indent="0" lvl="4" marL="0" marR="0" rtl="0" algn="ctr">
              <a:spcBef>
                <a:spcPts val="0"/>
              </a:spcBef>
              <a:spcAft>
                <a:spcPts val="0"/>
              </a:spcAft>
              <a:buNone/>
              <a:defRPr b="0" i="0" sz="4400" u="none" cap="none" strike="noStrike">
                <a:solidFill>
                  <a:schemeClr val="lt1"/>
                </a:solidFill>
                <a:latin typeface="Calibri"/>
                <a:ea typeface="Calibri"/>
                <a:cs typeface="Calibri"/>
                <a:sym typeface="Calibri"/>
              </a:defRPr>
            </a:lvl5pPr>
            <a:lvl6pPr indent="0" lvl="5" marL="457200" marR="0" rtl="0" algn="ctr">
              <a:spcBef>
                <a:spcPts val="0"/>
              </a:spcBef>
              <a:spcAft>
                <a:spcPts val="0"/>
              </a:spcAft>
              <a:buNone/>
              <a:defRPr b="0" i="0" sz="4400" u="none" cap="none" strike="noStrike">
                <a:solidFill>
                  <a:schemeClr val="lt1"/>
                </a:solidFill>
                <a:latin typeface="Calibri"/>
                <a:ea typeface="Calibri"/>
                <a:cs typeface="Calibri"/>
                <a:sym typeface="Calibri"/>
              </a:defRPr>
            </a:lvl6pPr>
            <a:lvl7pPr indent="0" lvl="6" marL="914400" marR="0" rtl="0" algn="ctr">
              <a:spcBef>
                <a:spcPts val="0"/>
              </a:spcBef>
              <a:spcAft>
                <a:spcPts val="0"/>
              </a:spcAft>
              <a:buNone/>
              <a:defRPr b="0" i="0" sz="4400" u="none" cap="none" strike="noStrike">
                <a:solidFill>
                  <a:schemeClr val="lt1"/>
                </a:solidFill>
                <a:latin typeface="Calibri"/>
                <a:ea typeface="Calibri"/>
                <a:cs typeface="Calibri"/>
                <a:sym typeface="Calibri"/>
              </a:defRPr>
            </a:lvl7pPr>
            <a:lvl8pPr indent="0" lvl="7" marL="1371600" marR="0" rtl="0" algn="ctr">
              <a:spcBef>
                <a:spcPts val="0"/>
              </a:spcBef>
              <a:spcAft>
                <a:spcPts val="0"/>
              </a:spcAft>
              <a:buNone/>
              <a:defRPr b="0" i="0" sz="4400" u="none" cap="none" strike="noStrike">
                <a:solidFill>
                  <a:schemeClr val="lt1"/>
                </a:solidFill>
                <a:latin typeface="Calibri"/>
                <a:ea typeface="Calibri"/>
                <a:cs typeface="Calibri"/>
                <a:sym typeface="Calibri"/>
              </a:defRPr>
            </a:lvl8pPr>
            <a:lvl9pPr indent="0" lvl="8" marL="1828800" marR="0" rtl="0" algn="ctr">
              <a:spcBef>
                <a:spcPts val="0"/>
              </a:spcBef>
              <a:spcAft>
                <a:spcPts val="0"/>
              </a:spcAft>
              <a:buNone/>
              <a:defRPr b="0" i="0" sz="4400" u="none" cap="none" strike="noStrike">
                <a:solidFill>
                  <a:schemeClr val="lt1"/>
                </a:solidFill>
                <a:latin typeface="Calibri"/>
                <a:ea typeface="Calibri"/>
                <a:cs typeface="Calibri"/>
                <a:sym typeface="Calibri"/>
              </a:defRPr>
            </a:lvl9pPr>
          </a:lstStyle>
          <a:p/>
        </p:txBody>
      </p:sp>
      <p:sp>
        <p:nvSpPr>
          <p:cNvPr id="52" name="Shape 52"/>
          <p:cNvSpPr/>
          <p:nvPr>
            <p:ph idx="2" type="pic"/>
          </p:nvPr>
        </p:nvSpPr>
        <p:spPr>
          <a:xfrm>
            <a:off x="1792288" y="612775"/>
            <a:ext cx="5486399" cy="4114800"/>
          </a:xfrm>
          <a:prstGeom prst="rect">
            <a:avLst/>
          </a:prstGeom>
          <a:noFill/>
          <a:ln>
            <a:noFill/>
          </a:ln>
        </p:spPr>
        <p:txBody>
          <a:bodyPr anchorCtr="0" anchor="t" bIns="91425" lIns="91425" rIns="91425" tIns="91425"/>
          <a:lstStyle>
            <a:lvl1pPr indent="0" lvl="0" marL="0" marR="0" rtl="0" algn="l">
              <a:spcBef>
                <a:spcPts val="640"/>
              </a:spcBef>
              <a:spcAft>
                <a:spcPts val="0"/>
              </a:spcAft>
              <a:buClr>
                <a:schemeClr val="lt1"/>
              </a:buClr>
              <a:buFont typeface="Arial"/>
              <a:buNone/>
              <a:defRPr sz="3200">
                <a:solidFill>
                  <a:schemeClr val="lt1"/>
                </a:solidFill>
                <a:latin typeface="Calibri"/>
                <a:ea typeface="Calibri"/>
                <a:cs typeface="Calibri"/>
                <a:sym typeface="Calibri"/>
              </a:defRPr>
            </a:lvl1pPr>
            <a:lvl2pPr indent="0" lvl="1" marL="457200" marR="0" rtl="0" algn="l">
              <a:spcBef>
                <a:spcPts val="560"/>
              </a:spcBef>
              <a:spcAft>
                <a:spcPts val="0"/>
              </a:spcAft>
              <a:buClr>
                <a:schemeClr val="lt1"/>
              </a:buClr>
              <a:buFont typeface="Arial"/>
              <a:buNone/>
              <a:defRPr b="0" i="0" sz="2800" u="none" cap="none" strike="noStrike">
                <a:solidFill>
                  <a:schemeClr val="lt1"/>
                </a:solidFill>
                <a:latin typeface="Calibri"/>
                <a:ea typeface="Calibri"/>
                <a:cs typeface="Calibri"/>
                <a:sym typeface="Calibri"/>
              </a:defRPr>
            </a:lvl2pPr>
            <a:lvl3pPr indent="0" lvl="2" marL="914400" marR="0" rtl="0" algn="l">
              <a:spcBef>
                <a:spcPts val="480"/>
              </a:spcBef>
              <a:spcAft>
                <a:spcPts val="0"/>
              </a:spcAft>
              <a:buClr>
                <a:schemeClr val="lt1"/>
              </a:buClr>
              <a:buFont typeface="Arial"/>
              <a:buNone/>
              <a:defRPr b="0" i="0" sz="2400" u="none" cap="none" strike="noStrike">
                <a:solidFill>
                  <a:schemeClr val="lt1"/>
                </a:solidFill>
                <a:latin typeface="Calibri"/>
                <a:ea typeface="Calibri"/>
                <a:cs typeface="Calibri"/>
                <a:sym typeface="Calibri"/>
              </a:defRPr>
            </a:lvl3pPr>
            <a:lvl4pPr indent="0" lvl="3" marL="1371600" marR="0" rtl="0" algn="l">
              <a:spcBef>
                <a:spcPts val="400"/>
              </a:spcBef>
              <a:spcAft>
                <a:spcPts val="0"/>
              </a:spcAft>
              <a:buClr>
                <a:schemeClr val="lt1"/>
              </a:buClr>
              <a:buFont typeface="Arial"/>
              <a:buNone/>
              <a:defRPr b="0" i="0" sz="2000" u="none" cap="none" strike="noStrike">
                <a:solidFill>
                  <a:schemeClr val="lt1"/>
                </a:solidFill>
                <a:latin typeface="Calibri"/>
                <a:ea typeface="Calibri"/>
                <a:cs typeface="Calibri"/>
                <a:sym typeface="Calibri"/>
              </a:defRPr>
            </a:lvl4pPr>
            <a:lvl5pPr indent="0" lvl="4" marL="1828800" marR="0" rtl="0" algn="l">
              <a:spcBef>
                <a:spcPts val="400"/>
              </a:spcBef>
              <a:spcAft>
                <a:spcPts val="0"/>
              </a:spcAft>
              <a:buClr>
                <a:schemeClr val="lt1"/>
              </a:buClr>
              <a:buFont typeface="Arial"/>
              <a:buNone/>
              <a:defRPr b="0" i="0" sz="2000" u="none" cap="none" strike="noStrike">
                <a:solidFill>
                  <a:schemeClr val="lt1"/>
                </a:solidFill>
                <a:latin typeface="Calibri"/>
                <a:ea typeface="Calibri"/>
                <a:cs typeface="Calibri"/>
                <a:sym typeface="Calibri"/>
              </a:defRPr>
            </a:lvl5pPr>
            <a:lvl6pPr indent="0" lvl="5" marL="2286000" marR="0" rtl="0" algn="l">
              <a:spcBef>
                <a:spcPts val="400"/>
              </a:spcBef>
              <a:buClr>
                <a:schemeClr val="lt1"/>
              </a:buClr>
              <a:buFont typeface="Arial"/>
              <a:buNone/>
              <a:defRPr b="0" i="0" sz="2000" u="none" cap="none" strike="noStrike">
                <a:solidFill>
                  <a:schemeClr val="lt1"/>
                </a:solidFill>
                <a:latin typeface="Calibri"/>
                <a:ea typeface="Calibri"/>
                <a:cs typeface="Calibri"/>
                <a:sym typeface="Calibri"/>
              </a:defRPr>
            </a:lvl6pPr>
            <a:lvl7pPr indent="0" lvl="6" marL="2743200" marR="0" rtl="0" algn="l">
              <a:spcBef>
                <a:spcPts val="400"/>
              </a:spcBef>
              <a:buClr>
                <a:schemeClr val="lt1"/>
              </a:buClr>
              <a:buFont typeface="Arial"/>
              <a:buNone/>
              <a:defRPr b="0" i="0" sz="2000" u="none" cap="none" strike="noStrike">
                <a:solidFill>
                  <a:schemeClr val="lt1"/>
                </a:solidFill>
                <a:latin typeface="Calibri"/>
                <a:ea typeface="Calibri"/>
                <a:cs typeface="Calibri"/>
                <a:sym typeface="Calibri"/>
              </a:defRPr>
            </a:lvl7pPr>
            <a:lvl8pPr indent="0" lvl="7" marL="3200400" marR="0" rtl="0" algn="l">
              <a:spcBef>
                <a:spcPts val="400"/>
              </a:spcBef>
              <a:buClr>
                <a:schemeClr val="lt1"/>
              </a:buClr>
              <a:buFont typeface="Arial"/>
              <a:buNone/>
              <a:defRPr b="0" i="0" sz="2000" u="none" cap="none" strike="noStrike">
                <a:solidFill>
                  <a:schemeClr val="lt1"/>
                </a:solidFill>
                <a:latin typeface="Calibri"/>
                <a:ea typeface="Calibri"/>
                <a:cs typeface="Calibri"/>
                <a:sym typeface="Calibri"/>
              </a:defRPr>
            </a:lvl8pPr>
            <a:lvl9pPr indent="0" lvl="8" marL="3657600" marR="0" rtl="0" algn="l">
              <a:spcBef>
                <a:spcPts val="400"/>
              </a:spcBef>
              <a:buClr>
                <a:schemeClr val="lt1"/>
              </a:buClr>
              <a:buFont typeface="Arial"/>
              <a:buNone/>
              <a:defRPr b="0" i="0" sz="2000" u="none" cap="none" strike="noStrike">
                <a:solidFill>
                  <a:schemeClr val="lt1"/>
                </a:solidFill>
                <a:latin typeface="Calibri"/>
                <a:ea typeface="Calibri"/>
                <a:cs typeface="Calibri"/>
                <a:sym typeface="Calibri"/>
              </a:defRPr>
            </a:lvl9pPr>
          </a:lstStyle>
          <a:p/>
        </p:txBody>
      </p:sp>
      <p:sp>
        <p:nvSpPr>
          <p:cNvPr id="53" name="Shape 53"/>
          <p:cNvSpPr txBox="1"/>
          <p:nvPr>
            <p:ph idx="1" type="body"/>
          </p:nvPr>
        </p:nvSpPr>
        <p:spPr>
          <a:xfrm>
            <a:off x="1792288" y="5367337"/>
            <a:ext cx="5486399" cy="804861"/>
          </a:xfrm>
          <a:prstGeom prst="rect">
            <a:avLst/>
          </a:prstGeom>
          <a:noFill/>
          <a:ln>
            <a:noFill/>
          </a:ln>
        </p:spPr>
        <p:txBody>
          <a:bodyPr anchorCtr="0" anchor="t" bIns="91425" lIns="91425" rIns="91425" tIns="91425"/>
          <a:lstStyle>
            <a:lvl1pPr indent="0" lvl="0" marL="0" marR="0" rtl="0" algn="l">
              <a:spcBef>
                <a:spcPts val="280"/>
              </a:spcBef>
              <a:spcAft>
                <a:spcPts val="0"/>
              </a:spcAft>
              <a:buClr>
                <a:schemeClr val="lt1"/>
              </a:buClr>
              <a:buFont typeface="Arial"/>
              <a:buNone/>
              <a:defRPr sz="1400">
                <a:solidFill>
                  <a:schemeClr val="lt1"/>
                </a:solidFill>
                <a:latin typeface="Calibri"/>
                <a:ea typeface="Calibri"/>
                <a:cs typeface="Calibri"/>
                <a:sym typeface="Calibri"/>
              </a:defRPr>
            </a:lvl1pPr>
            <a:lvl2pPr indent="0" lvl="1" marL="457200" marR="0" rtl="0" algn="l">
              <a:spcBef>
                <a:spcPts val="240"/>
              </a:spcBef>
              <a:spcAft>
                <a:spcPts val="0"/>
              </a:spcAft>
              <a:buClr>
                <a:schemeClr val="lt1"/>
              </a:buClr>
              <a:buFont typeface="Arial"/>
              <a:buNone/>
              <a:defRPr b="0" i="0" sz="1200" u="none" cap="none" strike="noStrike">
                <a:solidFill>
                  <a:schemeClr val="lt1"/>
                </a:solidFill>
                <a:latin typeface="Calibri"/>
                <a:ea typeface="Calibri"/>
                <a:cs typeface="Calibri"/>
                <a:sym typeface="Calibri"/>
              </a:defRPr>
            </a:lvl2pPr>
            <a:lvl3pPr indent="0" lvl="2" marL="914400" marR="0" rtl="0" algn="l">
              <a:spcBef>
                <a:spcPts val="200"/>
              </a:spcBef>
              <a:spcAft>
                <a:spcPts val="0"/>
              </a:spcAft>
              <a:buClr>
                <a:schemeClr val="lt1"/>
              </a:buClr>
              <a:buFont typeface="Arial"/>
              <a:buNone/>
              <a:defRPr b="0" i="0" sz="1000" u="none" cap="none" strike="noStrike">
                <a:solidFill>
                  <a:schemeClr val="lt1"/>
                </a:solidFill>
                <a:latin typeface="Calibri"/>
                <a:ea typeface="Calibri"/>
                <a:cs typeface="Calibri"/>
                <a:sym typeface="Calibri"/>
              </a:defRPr>
            </a:lvl3pPr>
            <a:lvl4pPr indent="0" lvl="3" marL="1371600" marR="0" rtl="0" algn="l">
              <a:spcBef>
                <a:spcPts val="180"/>
              </a:spcBef>
              <a:spcAft>
                <a:spcPts val="0"/>
              </a:spcAft>
              <a:buClr>
                <a:schemeClr val="lt1"/>
              </a:buClr>
              <a:buFont typeface="Arial"/>
              <a:buNone/>
              <a:defRPr b="0" i="0" sz="900" u="none" cap="none" strike="noStrike">
                <a:solidFill>
                  <a:schemeClr val="lt1"/>
                </a:solidFill>
                <a:latin typeface="Calibri"/>
                <a:ea typeface="Calibri"/>
                <a:cs typeface="Calibri"/>
                <a:sym typeface="Calibri"/>
              </a:defRPr>
            </a:lvl4pPr>
            <a:lvl5pPr indent="0" lvl="4" marL="1828800" marR="0" rtl="0" algn="l">
              <a:spcBef>
                <a:spcPts val="180"/>
              </a:spcBef>
              <a:spcAft>
                <a:spcPts val="0"/>
              </a:spcAft>
              <a:buClr>
                <a:schemeClr val="lt1"/>
              </a:buClr>
              <a:buFont typeface="Arial"/>
              <a:buNone/>
              <a:defRPr b="0" i="0" sz="900" u="none" cap="none" strike="noStrike">
                <a:solidFill>
                  <a:schemeClr val="lt1"/>
                </a:solidFill>
                <a:latin typeface="Calibri"/>
                <a:ea typeface="Calibri"/>
                <a:cs typeface="Calibri"/>
                <a:sym typeface="Calibri"/>
              </a:defRPr>
            </a:lvl5pPr>
            <a:lvl6pPr indent="0" lvl="5" marL="2286000" marR="0" rtl="0" algn="l">
              <a:spcBef>
                <a:spcPts val="180"/>
              </a:spcBef>
              <a:buClr>
                <a:schemeClr val="lt1"/>
              </a:buClr>
              <a:buFont typeface="Arial"/>
              <a:buNone/>
              <a:defRPr b="0" i="0" sz="900" u="none" cap="none" strike="noStrike">
                <a:solidFill>
                  <a:schemeClr val="lt1"/>
                </a:solidFill>
                <a:latin typeface="Calibri"/>
                <a:ea typeface="Calibri"/>
                <a:cs typeface="Calibri"/>
                <a:sym typeface="Calibri"/>
              </a:defRPr>
            </a:lvl6pPr>
            <a:lvl7pPr indent="0" lvl="6" marL="2743200" marR="0" rtl="0" algn="l">
              <a:spcBef>
                <a:spcPts val="180"/>
              </a:spcBef>
              <a:buClr>
                <a:schemeClr val="lt1"/>
              </a:buClr>
              <a:buFont typeface="Arial"/>
              <a:buNone/>
              <a:defRPr b="0" i="0" sz="900" u="none" cap="none" strike="noStrike">
                <a:solidFill>
                  <a:schemeClr val="lt1"/>
                </a:solidFill>
                <a:latin typeface="Calibri"/>
                <a:ea typeface="Calibri"/>
                <a:cs typeface="Calibri"/>
                <a:sym typeface="Calibri"/>
              </a:defRPr>
            </a:lvl7pPr>
            <a:lvl8pPr indent="0" lvl="7" marL="3200400" marR="0" rtl="0" algn="l">
              <a:spcBef>
                <a:spcPts val="180"/>
              </a:spcBef>
              <a:buClr>
                <a:schemeClr val="lt1"/>
              </a:buClr>
              <a:buFont typeface="Arial"/>
              <a:buNone/>
              <a:defRPr b="0" i="0" sz="900" u="none" cap="none" strike="noStrike">
                <a:solidFill>
                  <a:schemeClr val="lt1"/>
                </a:solidFill>
                <a:latin typeface="Calibri"/>
                <a:ea typeface="Calibri"/>
                <a:cs typeface="Calibri"/>
                <a:sym typeface="Calibri"/>
              </a:defRPr>
            </a:lvl8pPr>
            <a:lvl9pPr indent="0" lvl="8" marL="3657600" marR="0" rtl="0" algn="l">
              <a:spcBef>
                <a:spcPts val="180"/>
              </a:spcBef>
              <a:buClr>
                <a:schemeClr val="lt1"/>
              </a:buClr>
              <a:buFont typeface="Arial"/>
              <a:buNone/>
              <a:defRPr b="0" i="0" sz="900" u="none" cap="none" strike="noStrike">
                <a:solidFill>
                  <a:schemeClr val="lt1"/>
                </a:solidFill>
                <a:latin typeface="Calibri"/>
                <a:ea typeface="Calibri"/>
                <a:cs typeface="Calibri"/>
                <a:sym typeface="Calibri"/>
              </a:defRPr>
            </a:lvl9pPr>
          </a:lstStyle>
          <a:p/>
        </p:txBody>
      </p:sp>
      <p:sp>
        <p:nvSpPr>
          <p:cNvPr id="54" name="Shape 54"/>
          <p:cNvSpPr txBox="1"/>
          <p:nvPr>
            <p:ph idx="10" type="dt"/>
          </p:nvPr>
        </p:nvSpPr>
        <p:spPr>
          <a:xfrm>
            <a:off x="457200" y="6356350"/>
            <a:ext cx="2133599" cy="365125"/>
          </a:xfrm>
          <a:prstGeom prst="rect">
            <a:avLst/>
          </a:prstGeom>
          <a:noFill/>
          <a:ln>
            <a:noFill/>
          </a:ln>
        </p:spPr>
        <p:txBody>
          <a:bodyPr anchorCtr="0" anchor="ctr" bIns="91425" lIns="91425" rIns="91425" tIns="91425"/>
          <a:lstStyle>
            <a:lvl1pPr indent="0" lvl="0" marL="0" marR="0" rtl="0" algn="l">
              <a:lnSpc>
                <a:spcPct val="100000"/>
              </a:lnSpc>
              <a:spcBef>
                <a:spcPts val="0"/>
              </a:spcBef>
              <a:spcAft>
                <a:spcPts val="0"/>
              </a:spcAft>
              <a:buNone/>
              <a:defRPr b="0" i="0" sz="1200" u="none" cap="none" strike="noStrike">
                <a:solidFill>
                  <a:srgbClr val="FFFFFF"/>
                </a:solidFill>
                <a:latin typeface="Calibri"/>
                <a:ea typeface="Calibri"/>
                <a:cs typeface="Calibri"/>
                <a:sym typeface="Calibri"/>
              </a:defRPr>
            </a:lvl1pPr>
            <a:lvl2pPr indent="0" lvl="1" marL="457200" marR="0" rtl="0" algn="l">
              <a:lnSpc>
                <a:spcPct val="100000"/>
              </a:lnSpc>
              <a:spcBef>
                <a:spcPts val="0"/>
              </a:spcBef>
              <a:spcAft>
                <a:spcPts val="0"/>
              </a:spcAft>
              <a:buNone/>
              <a:defRPr b="0" i="0" sz="1800" u="none" cap="none" strike="noStrike">
                <a:solidFill>
                  <a:schemeClr val="lt1"/>
                </a:solidFill>
                <a:latin typeface="Calibri"/>
                <a:ea typeface="Calibri"/>
                <a:cs typeface="Calibri"/>
                <a:sym typeface="Calibri"/>
              </a:defRPr>
            </a:lvl2pPr>
            <a:lvl3pPr indent="0" lvl="2" marL="914400" marR="0" rtl="0" algn="l">
              <a:lnSpc>
                <a:spcPct val="100000"/>
              </a:lnSpc>
              <a:spcBef>
                <a:spcPts val="0"/>
              </a:spcBef>
              <a:spcAft>
                <a:spcPts val="0"/>
              </a:spcAft>
              <a:buNone/>
              <a:defRPr b="0" i="0" sz="1800" u="none" cap="none" strike="noStrike">
                <a:solidFill>
                  <a:schemeClr val="lt1"/>
                </a:solidFill>
                <a:latin typeface="Calibri"/>
                <a:ea typeface="Calibri"/>
                <a:cs typeface="Calibri"/>
                <a:sym typeface="Calibri"/>
              </a:defRPr>
            </a:lvl3pPr>
            <a:lvl4pPr indent="0" lvl="3" marL="1371600" marR="0" rtl="0" algn="l">
              <a:lnSpc>
                <a:spcPct val="100000"/>
              </a:lnSpc>
              <a:spcBef>
                <a:spcPts val="0"/>
              </a:spcBef>
              <a:spcAft>
                <a:spcPts val="0"/>
              </a:spcAft>
              <a:buNone/>
              <a:defRPr b="0" i="0" sz="1800" u="none" cap="none" strike="noStrike">
                <a:solidFill>
                  <a:schemeClr val="lt1"/>
                </a:solidFill>
                <a:latin typeface="Calibri"/>
                <a:ea typeface="Calibri"/>
                <a:cs typeface="Calibri"/>
                <a:sym typeface="Calibri"/>
              </a:defRPr>
            </a:lvl4pPr>
            <a:lvl5pPr indent="0" lvl="4" marL="1828800" marR="0" rtl="0" algn="l">
              <a:lnSpc>
                <a:spcPct val="100000"/>
              </a:lnSpc>
              <a:spcBef>
                <a:spcPts val="0"/>
              </a:spcBef>
              <a:spcAft>
                <a:spcPts val="0"/>
              </a:spcAft>
              <a:buNone/>
              <a:defRPr b="0" i="0" sz="1800" u="none" cap="none" strike="noStrike">
                <a:solidFill>
                  <a:schemeClr val="lt1"/>
                </a:solidFill>
                <a:latin typeface="Calibri"/>
                <a:ea typeface="Calibri"/>
                <a:cs typeface="Calibri"/>
                <a:sym typeface="Calibri"/>
              </a:defRPr>
            </a:lvl5pPr>
            <a:lvl6pPr indent="0" lvl="5" marL="2286000" marR="0" rtl="0" algn="l">
              <a:lnSpc>
                <a:spcPct val="100000"/>
              </a:lnSpc>
              <a:spcBef>
                <a:spcPts val="0"/>
              </a:spcBef>
              <a:spcAft>
                <a:spcPts val="0"/>
              </a:spcAft>
              <a:buNone/>
              <a:defRPr b="0" i="0" sz="1800" u="none" cap="none" strike="noStrike">
                <a:solidFill>
                  <a:schemeClr val="lt1"/>
                </a:solidFill>
                <a:latin typeface="Calibri"/>
                <a:ea typeface="Calibri"/>
                <a:cs typeface="Calibri"/>
                <a:sym typeface="Calibri"/>
              </a:defRPr>
            </a:lvl6pPr>
            <a:lvl7pPr indent="0" lvl="6" marL="3200400" marR="0" rtl="0" algn="l">
              <a:lnSpc>
                <a:spcPct val="100000"/>
              </a:lnSpc>
              <a:spcBef>
                <a:spcPts val="0"/>
              </a:spcBef>
              <a:spcAft>
                <a:spcPts val="0"/>
              </a:spcAft>
              <a:buNone/>
              <a:defRPr b="0" i="0" sz="1800" u="none" cap="none" strike="noStrike">
                <a:solidFill>
                  <a:schemeClr val="lt1"/>
                </a:solidFill>
                <a:latin typeface="Calibri"/>
                <a:ea typeface="Calibri"/>
                <a:cs typeface="Calibri"/>
                <a:sym typeface="Calibri"/>
              </a:defRPr>
            </a:lvl7pPr>
            <a:lvl8pPr indent="0" lvl="7" marL="4572000" marR="0" rtl="0" algn="l">
              <a:lnSpc>
                <a:spcPct val="100000"/>
              </a:lnSpc>
              <a:spcBef>
                <a:spcPts val="0"/>
              </a:spcBef>
              <a:spcAft>
                <a:spcPts val="0"/>
              </a:spcAft>
              <a:buNone/>
              <a:defRPr b="0" i="0" sz="1800" u="none" cap="none" strike="noStrike">
                <a:solidFill>
                  <a:schemeClr val="lt1"/>
                </a:solidFill>
                <a:latin typeface="Calibri"/>
                <a:ea typeface="Calibri"/>
                <a:cs typeface="Calibri"/>
                <a:sym typeface="Calibri"/>
              </a:defRPr>
            </a:lvl8pPr>
            <a:lvl9pPr indent="0" lvl="8" marL="6400800" marR="0" rtl="0" algn="l">
              <a:lnSpc>
                <a:spcPct val="100000"/>
              </a:lnSpc>
              <a:spcBef>
                <a:spcPts val="0"/>
              </a:spcBef>
              <a:spcAft>
                <a:spcPts val="0"/>
              </a:spcAft>
              <a:buNone/>
              <a:defRPr b="0" i="0" sz="1800" u="none" cap="none" strike="noStrike">
                <a:solidFill>
                  <a:schemeClr val="lt1"/>
                </a:solidFill>
                <a:latin typeface="Calibri"/>
                <a:ea typeface="Calibri"/>
                <a:cs typeface="Calibri"/>
                <a:sym typeface="Calibri"/>
              </a:defRPr>
            </a:lvl9pPr>
          </a:lstStyle>
          <a:p/>
        </p:txBody>
      </p:sp>
      <p:sp>
        <p:nvSpPr>
          <p:cNvPr id="55" name="Shape 55"/>
          <p:cNvSpPr txBox="1"/>
          <p:nvPr>
            <p:ph idx="11" type="ftr"/>
          </p:nvPr>
        </p:nvSpPr>
        <p:spPr>
          <a:xfrm>
            <a:off x="3124200" y="6356350"/>
            <a:ext cx="2895600" cy="365125"/>
          </a:xfrm>
          <a:prstGeom prst="rect">
            <a:avLst/>
          </a:prstGeom>
          <a:noFill/>
          <a:ln>
            <a:noFill/>
          </a:ln>
        </p:spPr>
        <p:txBody>
          <a:bodyPr anchorCtr="0" anchor="ctr" bIns="91425" lIns="91425" rIns="91425" tIns="91425"/>
          <a:lstStyle>
            <a:lvl1pPr indent="0" lvl="0" marL="0" marR="0" rtl="0" algn="l">
              <a:lnSpc>
                <a:spcPct val="100000"/>
              </a:lnSpc>
              <a:spcBef>
                <a:spcPts val="0"/>
              </a:spcBef>
              <a:spcAft>
                <a:spcPts val="0"/>
              </a:spcAft>
              <a:buNone/>
              <a:defRPr b="0" i="0" sz="1800" u="none" cap="none" strike="noStrike">
                <a:solidFill>
                  <a:schemeClr val="lt1"/>
                </a:solidFill>
                <a:latin typeface="Calibri"/>
                <a:ea typeface="Calibri"/>
                <a:cs typeface="Calibri"/>
                <a:sym typeface="Calibri"/>
              </a:defRPr>
            </a:lvl1pPr>
            <a:lvl2pPr indent="0" lvl="1" marL="457200" marR="0" rtl="0" algn="l">
              <a:lnSpc>
                <a:spcPct val="100000"/>
              </a:lnSpc>
              <a:spcBef>
                <a:spcPts val="0"/>
              </a:spcBef>
              <a:spcAft>
                <a:spcPts val="0"/>
              </a:spcAft>
              <a:buNone/>
              <a:defRPr b="0" i="0" sz="1800" u="none" cap="none" strike="noStrike">
                <a:solidFill>
                  <a:schemeClr val="lt1"/>
                </a:solidFill>
                <a:latin typeface="Calibri"/>
                <a:ea typeface="Calibri"/>
                <a:cs typeface="Calibri"/>
                <a:sym typeface="Calibri"/>
              </a:defRPr>
            </a:lvl2pPr>
            <a:lvl3pPr indent="0" lvl="2" marL="914400" marR="0" rtl="0" algn="l">
              <a:lnSpc>
                <a:spcPct val="100000"/>
              </a:lnSpc>
              <a:spcBef>
                <a:spcPts val="0"/>
              </a:spcBef>
              <a:spcAft>
                <a:spcPts val="0"/>
              </a:spcAft>
              <a:buNone/>
              <a:defRPr b="0" i="0" sz="1800" u="none" cap="none" strike="noStrike">
                <a:solidFill>
                  <a:schemeClr val="lt1"/>
                </a:solidFill>
                <a:latin typeface="Calibri"/>
                <a:ea typeface="Calibri"/>
                <a:cs typeface="Calibri"/>
                <a:sym typeface="Calibri"/>
              </a:defRPr>
            </a:lvl3pPr>
            <a:lvl4pPr indent="0" lvl="3" marL="1371600" marR="0" rtl="0" algn="l">
              <a:lnSpc>
                <a:spcPct val="100000"/>
              </a:lnSpc>
              <a:spcBef>
                <a:spcPts val="0"/>
              </a:spcBef>
              <a:spcAft>
                <a:spcPts val="0"/>
              </a:spcAft>
              <a:buNone/>
              <a:defRPr b="0" i="0" sz="1800" u="none" cap="none" strike="noStrike">
                <a:solidFill>
                  <a:schemeClr val="lt1"/>
                </a:solidFill>
                <a:latin typeface="Calibri"/>
                <a:ea typeface="Calibri"/>
                <a:cs typeface="Calibri"/>
                <a:sym typeface="Calibri"/>
              </a:defRPr>
            </a:lvl4pPr>
            <a:lvl5pPr indent="0" lvl="4" marL="1828800" marR="0" rtl="0" algn="l">
              <a:lnSpc>
                <a:spcPct val="100000"/>
              </a:lnSpc>
              <a:spcBef>
                <a:spcPts val="0"/>
              </a:spcBef>
              <a:spcAft>
                <a:spcPts val="0"/>
              </a:spcAft>
              <a:buNone/>
              <a:defRPr b="0" i="0" sz="1800" u="none" cap="none" strike="noStrike">
                <a:solidFill>
                  <a:schemeClr val="lt1"/>
                </a:solidFill>
                <a:latin typeface="Calibri"/>
                <a:ea typeface="Calibri"/>
                <a:cs typeface="Calibri"/>
                <a:sym typeface="Calibri"/>
              </a:defRPr>
            </a:lvl5pPr>
            <a:lvl6pPr indent="0" lvl="5" marL="2286000" marR="0" rtl="0" algn="l">
              <a:lnSpc>
                <a:spcPct val="100000"/>
              </a:lnSpc>
              <a:spcBef>
                <a:spcPts val="0"/>
              </a:spcBef>
              <a:spcAft>
                <a:spcPts val="0"/>
              </a:spcAft>
              <a:buNone/>
              <a:defRPr b="0" i="0" sz="1800" u="none" cap="none" strike="noStrike">
                <a:solidFill>
                  <a:schemeClr val="lt1"/>
                </a:solidFill>
                <a:latin typeface="Calibri"/>
                <a:ea typeface="Calibri"/>
                <a:cs typeface="Calibri"/>
                <a:sym typeface="Calibri"/>
              </a:defRPr>
            </a:lvl6pPr>
            <a:lvl7pPr indent="0" lvl="6" marL="3200400" marR="0" rtl="0" algn="l">
              <a:lnSpc>
                <a:spcPct val="100000"/>
              </a:lnSpc>
              <a:spcBef>
                <a:spcPts val="0"/>
              </a:spcBef>
              <a:spcAft>
                <a:spcPts val="0"/>
              </a:spcAft>
              <a:buNone/>
              <a:defRPr b="0" i="0" sz="1800" u="none" cap="none" strike="noStrike">
                <a:solidFill>
                  <a:schemeClr val="lt1"/>
                </a:solidFill>
                <a:latin typeface="Calibri"/>
                <a:ea typeface="Calibri"/>
                <a:cs typeface="Calibri"/>
                <a:sym typeface="Calibri"/>
              </a:defRPr>
            </a:lvl7pPr>
            <a:lvl8pPr indent="0" lvl="7" marL="4572000" marR="0" rtl="0" algn="l">
              <a:lnSpc>
                <a:spcPct val="100000"/>
              </a:lnSpc>
              <a:spcBef>
                <a:spcPts val="0"/>
              </a:spcBef>
              <a:spcAft>
                <a:spcPts val="0"/>
              </a:spcAft>
              <a:buNone/>
              <a:defRPr b="0" i="0" sz="1800" u="none" cap="none" strike="noStrike">
                <a:solidFill>
                  <a:schemeClr val="lt1"/>
                </a:solidFill>
                <a:latin typeface="Calibri"/>
                <a:ea typeface="Calibri"/>
                <a:cs typeface="Calibri"/>
                <a:sym typeface="Calibri"/>
              </a:defRPr>
            </a:lvl8pPr>
            <a:lvl9pPr indent="0" lvl="8" marL="6400800" marR="0" rtl="0" algn="l">
              <a:lnSpc>
                <a:spcPct val="100000"/>
              </a:lnSpc>
              <a:spcBef>
                <a:spcPts val="0"/>
              </a:spcBef>
              <a:spcAft>
                <a:spcPts val="0"/>
              </a:spcAft>
              <a:buNone/>
              <a:defRPr b="0" i="0" sz="1800" u="none" cap="none" strike="noStrike">
                <a:solidFill>
                  <a:schemeClr val="lt1"/>
                </a:solidFill>
                <a:latin typeface="Calibri"/>
                <a:ea typeface="Calibri"/>
                <a:cs typeface="Calibri"/>
                <a:sym typeface="Calibri"/>
              </a:defRPr>
            </a:lvl9pPr>
          </a:lstStyle>
          <a:p/>
        </p:txBody>
      </p:sp>
      <p:sp>
        <p:nvSpPr>
          <p:cNvPr id="56" name="Shape 56"/>
          <p:cNvSpPr txBox="1"/>
          <p:nvPr>
            <p:ph idx="12" type="sldNum"/>
          </p:nvPr>
        </p:nvSpPr>
        <p:spPr>
          <a:xfrm>
            <a:off x="6553200" y="6356350"/>
            <a:ext cx="2133599" cy="365125"/>
          </a:xfrm>
          <a:prstGeom prst="rect">
            <a:avLst/>
          </a:prstGeom>
          <a:noFill/>
          <a:ln>
            <a:noFill/>
          </a:ln>
        </p:spPr>
        <p:txBody>
          <a:bodyPr anchorCtr="0" anchor="ctr" bIns="45700" lIns="91425" rIns="91425" tIns="45700">
            <a:noAutofit/>
          </a:bodyPr>
          <a:lstStyle/>
          <a:p>
            <a:pPr indent="0" lvl="0" marL="0" marR="0" rtl="0" algn="r">
              <a:lnSpc>
                <a:spcPct val="100000"/>
              </a:lnSpc>
              <a:spcBef>
                <a:spcPts val="0"/>
              </a:spcBef>
              <a:spcAft>
                <a:spcPts val="0"/>
              </a:spcAft>
              <a:buClr>
                <a:srgbClr val="FFFFFF"/>
              </a:buClr>
              <a:buSzPct val="25000"/>
              <a:buFont typeface="Calibri"/>
              <a:buNone/>
            </a:pPr>
            <a:fld id="{00000000-1234-1234-1234-123412341234}" type="slidenum">
              <a:rPr b="0" i="0" lang="en-US" sz="1200" u="none" cap="none" strike="noStrike">
                <a:solidFill>
                  <a:srgbClr val="FFFFFF"/>
                </a:solidFill>
                <a:latin typeface="Calibri"/>
                <a:ea typeface="Calibri"/>
                <a:cs typeface="Calibri"/>
                <a:sym typeface="Calibri"/>
              </a:rPr>
              <a:t>‹#›</a:t>
            </a:fld>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type="objTx">
  <p:cSld name="Başlıklı İçerik">
    <p:spTree>
      <p:nvGrpSpPr>
        <p:cNvPr id="57" name="Shape 57"/>
        <p:cNvGrpSpPr/>
        <p:nvPr/>
      </p:nvGrpSpPr>
      <p:grpSpPr>
        <a:xfrm>
          <a:off x="0" y="0"/>
          <a:ext cx="0" cy="0"/>
          <a:chOff x="0" y="0"/>
          <a:chExt cx="0" cy="0"/>
        </a:xfrm>
      </p:grpSpPr>
      <p:sp>
        <p:nvSpPr>
          <p:cNvPr id="58" name="Shape 58"/>
          <p:cNvSpPr txBox="1"/>
          <p:nvPr>
            <p:ph type="title"/>
          </p:nvPr>
        </p:nvSpPr>
        <p:spPr>
          <a:xfrm>
            <a:off x="457200" y="273050"/>
            <a:ext cx="3008313" cy="1162049"/>
          </a:xfrm>
          <a:prstGeom prst="rect">
            <a:avLst/>
          </a:prstGeom>
          <a:noFill/>
          <a:ln>
            <a:noFill/>
          </a:ln>
        </p:spPr>
        <p:txBody>
          <a:bodyPr anchorCtr="0" anchor="b" bIns="91425" lIns="91425" rIns="91425" tIns="91425"/>
          <a:lstStyle>
            <a:lvl1pPr indent="0" lvl="0" marL="0" marR="0" rtl="0" algn="l">
              <a:spcBef>
                <a:spcPts val="0"/>
              </a:spcBef>
              <a:spcAft>
                <a:spcPts val="0"/>
              </a:spcAft>
              <a:buNone/>
              <a:defRPr b="1" i="0" sz="2000" u="none" cap="none" strike="noStrike">
                <a:solidFill>
                  <a:schemeClr val="lt1"/>
                </a:solidFill>
                <a:latin typeface="Calibri"/>
                <a:ea typeface="Calibri"/>
                <a:cs typeface="Calibri"/>
                <a:sym typeface="Calibri"/>
              </a:defRPr>
            </a:lvl1pPr>
            <a:lvl2pPr indent="0" lvl="1" marL="0" marR="0" rtl="0" algn="ctr">
              <a:spcBef>
                <a:spcPts val="0"/>
              </a:spcBef>
              <a:spcAft>
                <a:spcPts val="0"/>
              </a:spcAft>
              <a:buNone/>
              <a:defRPr b="0" i="0" sz="4400" u="none" cap="none" strike="noStrike">
                <a:solidFill>
                  <a:schemeClr val="lt1"/>
                </a:solidFill>
                <a:latin typeface="Calibri"/>
                <a:ea typeface="Calibri"/>
                <a:cs typeface="Calibri"/>
                <a:sym typeface="Calibri"/>
              </a:defRPr>
            </a:lvl2pPr>
            <a:lvl3pPr indent="0" lvl="2" marL="0" marR="0" rtl="0" algn="ctr">
              <a:spcBef>
                <a:spcPts val="0"/>
              </a:spcBef>
              <a:spcAft>
                <a:spcPts val="0"/>
              </a:spcAft>
              <a:buNone/>
              <a:defRPr b="0" i="0" sz="4400" u="none" cap="none" strike="noStrike">
                <a:solidFill>
                  <a:schemeClr val="lt1"/>
                </a:solidFill>
                <a:latin typeface="Calibri"/>
                <a:ea typeface="Calibri"/>
                <a:cs typeface="Calibri"/>
                <a:sym typeface="Calibri"/>
              </a:defRPr>
            </a:lvl3pPr>
            <a:lvl4pPr indent="0" lvl="3" marL="0" marR="0" rtl="0" algn="ctr">
              <a:spcBef>
                <a:spcPts val="0"/>
              </a:spcBef>
              <a:spcAft>
                <a:spcPts val="0"/>
              </a:spcAft>
              <a:buNone/>
              <a:defRPr b="0" i="0" sz="4400" u="none" cap="none" strike="noStrike">
                <a:solidFill>
                  <a:schemeClr val="lt1"/>
                </a:solidFill>
                <a:latin typeface="Calibri"/>
                <a:ea typeface="Calibri"/>
                <a:cs typeface="Calibri"/>
                <a:sym typeface="Calibri"/>
              </a:defRPr>
            </a:lvl4pPr>
            <a:lvl5pPr indent="0" lvl="4" marL="0" marR="0" rtl="0" algn="ctr">
              <a:spcBef>
                <a:spcPts val="0"/>
              </a:spcBef>
              <a:spcAft>
                <a:spcPts val="0"/>
              </a:spcAft>
              <a:buNone/>
              <a:defRPr b="0" i="0" sz="4400" u="none" cap="none" strike="noStrike">
                <a:solidFill>
                  <a:schemeClr val="lt1"/>
                </a:solidFill>
                <a:latin typeface="Calibri"/>
                <a:ea typeface="Calibri"/>
                <a:cs typeface="Calibri"/>
                <a:sym typeface="Calibri"/>
              </a:defRPr>
            </a:lvl5pPr>
            <a:lvl6pPr indent="0" lvl="5" marL="457200" marR="0" rtl="0" algn="ctr">
              <a:spcBef>
                <a:spcPts val="0"/>
              </a:spcBef>
              <a:spcAft>
                <a:spcPts val="0"/>
              </a:spcAft>
              <a:buNone/>
              <a:defRPr b="0" i="0" sz="4400" u="none" cap="none" strike="noStrike">
                <a:solidFill>
                  <a:schemeClr val="lt1"/>
                </a:solidFill>
                <a:latin typeface="Calibri"/>
                <a:ea typeface="Calibri"/>
                <a:cs typeface="Calibri"/>
                <a:sym typeface="Calibri"/>
              </a:defRPr>
            </a:lvl6pPr>
            <a:lvl7pPr indent="0" lvl="6" marL="914400" marR="0" rtl="0" algn="ctr">
              <a:spcBef>
                <a:spcPts val="0"/>
              </a:spcBef>
              <a:spcAft>
                <a:spcPts val="0"/>
              </a:spcAft>
              <a:buNone/>
              <a:defRPr b="0" i="0" sz="4400" u="none" cap="none" strike="noStrike">
                <a:solidFill>
                  <a:schemeClr val="lt1"/>
                </a:solidFill>
                <a:latin typeface="Calibri"/>
                <a:ea typeface="Calibri"/>
                <a:cs typeface="Calibri"/>
                <a:sym typeface="Calibri"/>
              </a:defRPr>
            </a:lvl7pPr>
            <a:lvl8pPr indent="0" lvl="7" marL="1371600" marR="0" rtl="0" algn="ctr">
              <a:spcBef>
                <a:spcPts val="0"/>
              </a:spcBef>
              <a:spcAft>
                <a:spcPts val="0"/>
              </a:spcAft>
              <a:buNone/>
              <a:defRPr b="0" i="0" sz="4400" u="none" cap="none" strike="noStrike">
                <a:solidFill>
                  <a:schemeClr val="lt1"/>
                </a:solidFill>
                <a:latin typeface="Calibri"/>
                <a:ea typeface="Calibri"/>
                <a:cs typeface="Calibri"/>
                <a:sym typeface="Calibri"/>
              </a:defRPr>
            </a:lvl8pPr>
            <a:lvl9pPr indent="0" lvl="8" marL="1828800" marR="0" rtl="0" algn="ctr">
              <a:spcBef>
                <a:spcPts val="0"/>
              </a:spcBef>
              <a:spcAft>
                <a:spcPts val="0"/>
              </a:spcAft>
              <a:buNone/>
              <a:defRPr b="0" i="0" sz="4400" u="none" cap="none" strike="noStrike">
                <a:solidFill>
                  <a:schemeClr val="lt1"/>
                </a:solidFill>
                <a:latin typeface="Calibri"/>
                <a:ea typeface="Calibri"/>
                <a:cs typeface="Calibri"/>
                <a:sym typeface="Calibri"/>
              </a:defRPr>
            </a:lvl9pPr>
          </a:lstStyle>
          <a:p/>
        </p:txBody>
      </p:sp>
      <p:sp>
        <p:nvSpPr>
          <p:cNvPr id="59" name="Shape 59"/>
          <p:cNvSpPr txBox="1"/>
          <p:nvPr>
            <p:ph idx="1" type="body"/>
          </p:nvPr>
        </p:nvSpPr>
        <p:spPr>
          <a:xfrm>
            <a:off x="3575050" y="273050"/>
            <a:ext cx="5111750" cy="5853112"/>
          </a:xfrm>
          <a:prstGeom prst="rect">
            <a:avLst/>
          </a:prstGeom>
          <a:noFill/>
          <a:ln>
            <a:noFill/>
          </a:ln>
        </p:spPr>
        <p:txBody>
          <a:bodyPr anchorCtr="0" anchor="t" bIns="91425" lIns="91425" rIns="91425" tIns="91425"/>
          <a:lstStyle>
            <a:lvl1pPr indent="-139700" lvl="0" marL="342900" marR="0" rtl="0" algn="l">
              <a:spcBef>
                <a:spcPts val="640"/>
              </a:spcBef>
              <a:spcAft>
                <a:spcPts val="0"/>
              </a:spcAft>
              <a:buClr>
                <a:schemeClr val="lt1"/>
              </a:buClr>
              <a:buSzPct val="100000"/>
              <a:buFont typeface="Arial"/>
              <a:buChar char="•"/>
              <a:defRPr sz="3200">
                <a:solidFill>
                  <a:schemeClr val="lt1"/>
                </a:solidFill>
                <a:latin typeface="Calibri"/>
                <a:ea typeface="Calibri"/>
                <a:cs typeface="Calibri"/>
                <a:sym typeface="Calibri"/>
              </a:defRPr>
            </a:lvl1pPr>
            <a:lvl2pPr indent="-107950" lvl="1" marL="742950" marR="0" rtl="0" algn="l">
              <a:spcBef>
                <a:spcPts val="560"/>
              </a:spcBef>
              <a:spcAft>
                <a:spcPts val="0"/>
              </a:spcAft>
              <a:buClr>
                <a:schemeClr val="lt1"/>
              </a:buClr>
              <a:buSzPct val="100000"/>
              <a:buFont typeface="Arial"/>
              <a:buChar char="–"/>
              <a:defRPr b="0" i="0" sz="2800" u="none" cap="none" strike="noStrike">
                <a:solidFill>
                  <a:schemeClr val="lt1"/>
                </a:solidFill>
                <a:latin typeface="Calibri"/>
                <a:ea typeface="Calibri"/>
                <a:cs typeface="Calibri"/>
                <a:sym typeface="Calibri"/>
              </a:defRPr>
            </a:lvl2pPr>
            <a:lvl3pPr indent="-76200" lvl="2" marL="1143000" marR="0" rtl="0" algn="l">
              <a:spcBef>
                <a:spcPts val="480"/>
              </a:spcBef>
              <a:spcAft>
                <a:spcPts val="0"/>
              </a:spcAft>
              <a:buClr>
                <a:schemeClr val="lt1"/>
              </a:buClr>
              <a:buSzPct val="100000"/>
              <a:buFont typeface="Arial"/>
              <a:buChar char="•"/>
              <a:defRPr b="0" i="0" sz="2400" u="none" cap="none" strike="noStrike">
                <a:solidFill>
                  <a:schemeClr val="lt1"/>
                </a:solidFill>
                <a:latin typeface="Calibri"/>
                <a:ea typeface="Calibri"/>
                <a:cs typeface="Calibri"/>
                <a:sym typeface="Calibri"/>
              </a:defRPr>
            </a:lvl3pPr>
            <a:lvl4pPr indent="-101600" lvl="3" marL="1600200" marR="0" rtl="0" algn="l">
              <a:spcBef>
                <a:spcPts val="400"/>
              </a:spcBef>
              <a:spcAft>
                <a:spcPts val="0"/>
              </a:spcAft>
              <a:buClr>
                <a:schemeClr val="lt1"/>
              </a:buClr>
              <a:buSzPct val="100000"/>
              <a:buFont typeface="Arial"/>
              <a:buChar char="–"/>
              <a:defRPr b="0" i="0" sz="2000" u="none" cap="none" strike="noStrike">
                <a:solidFill>
                  <a:schemeClr val="lt1"/>
                </a:solidFill>
                <a:latin typeface="Calibri"/>
                <a:ea typeface="Calibri"/>
                <a:cs typeface="Calibri"/>
                <a:sym typeface="Calibri"/>
              </a:defRPr>
            </a:lvl4pPr>
            <a:lvl5pPr indent="-101600" lvl="4" marL="2057400" marR="0" rtl="0" algn="l">
              <a:spcBef>
                <a:spcPts val="400"/>
              </a:spcBef>
              <a:spcAft>
                <a:spcPts val="0"/>
              </a:spcAft>
              <a:buClr>
                <a:schemeClr val="lt1"/>
              </a:buClr>
              <a:buSzPct val="100000"/>
              <a:buFont typeface="Arial"/>
              <a:buChar char="»"/>
              <a:defRPr b="0" i="0" sz="2000" u="none" cap="none" strike="noStrike">
                <a:solidFill>
                  <a:schemeClr val="lt1"/>
                </a:solidFill>
                <a:latin typeface="Calibri"/>
                <a:ea typeface="Calibri"/>
                <a:cs typeface="Calibri"/>
                <a:sym typeface="Calibri"/>
              </a:defRPr>
            </a:lvl5pPr>
            <a:lvl6pPr indent="-101600" lvl="5" marL="2514600" marR="0" rtl="0" algn="l">
              <a:spcBef>
                <a:spcPts val="400"/>
              </a:spcBef>
              <a:buClr>
                <a:schemeClr val="lt1"/>
              </a:buClr>
              <a:buSzPct val="100000"/>
              <a:buFont typeface="Arial"/>
              <a:buChar char="•"/>
              <a:defRPr b="0" i="0" sz="2000" u="none" cap="none" strike="noStrike">
                <a:solidFill>
                  <a:schemeClr val="lt1"/>
                </a:solidFill>
                <a:latin typeface="Calibri"/>
                <a:ea typeface="Calibri"/>
                <a:cs typeface="Calibri"/>
                <a:sym typeface="Calibri"/>
              </a:defRPr>
            </a:lvl6pPr>
            <a:lvl7pPr indent="-101600" lvl="6" marL="2971800" marR="0" rtl="0" algn="l">
              <a:spcBef>
                <a:spcPts val="400"/>
              </a:spcBef>
              <a:buClr>
                <a:schemeClr val="lt1"/>
              </a:buClr>
              <a:buSzPct val="100000"/>
              <a:buFont typeface="Arial"/>
              <a:buChar char="•"/>
              <a:defRPr b="0" i="0" sz="2000" u="none" cap="none" strike="noStrike">
                <a:solidFill>
                  <a:schemeClr val="lt1"/>
                </a:solidFill>
                <a:latin typeface="Calibri"/>
                <a:ea typeface="Calibri"/>
                <a:cs typeface="Calibri"/>
                <a:sym typeface="Calibri"/>
              </a:defRPr>
            </a:lvl7pPr>
            <a:lvl8pPr indent="-101600" lvl="7" marL="3429000" marR="0" rtl="0" algn="l">
              <a:spcBef>
                <a:spcPts val="400"/>
              </a:spcBef>
              <a:buClr>
                <a:schemeClr val="lt1"/>
              </a:buClr>
              <a:buSzPct val="100000"/>
              <a:buFont typeface="Arial"/>
              <a:buChar char="•"/>
              <a:defRPr b="0" i="0" sz="2000" u="none" cap="none" strike="noStrike">
                <a:solidFill>
                  <a:schemeClr val="lt1"/>
                </a:solidFill>
                <a:latin typeface="Calibri"/>
                <a:ea typeface="Calibri"/>
                <a:cs typeface="Calibri"/>
                <a:sym typeface="Calibri"/>
              </a:defRPr>
            </a:lvl8pPr>
            <a:lvl9pPr indent="-101600" lvl="8" marL="3886200" marR="0" rtl="0" algn="l">
              <a:spcBef>
                <a:spcPts val="400"/>
              </a:spcBef>
              <a:buClr>
                <a:schemeClr val="lt1"/>
              </a:buClr>
              <a:buSzPct val="100000"/>
              <a:buFont typeface="Arial"/>
              <a:buChar char="•"/>
              <a:defRPr b="0" i="0" sz="2000" u="none" cap="none" strike="noStrike">
                <a:solidFill>
                  <a:schemeClr val="lt1"/>
                </a:solidFill>
                <a:latin typeface="Calibri"/>
                <a:ea typeface="Calibri"/>
                <a:cs typeface="Calibri"/>
                <a:sym typeface="Calibri"/>
              </a:defRPr>
            </a:lvl9pPr>
          </a:lstStyle>
          <a:p/>
        </p:txBody>
      </p:sp>
      <p:sp>
        <p:nvSpPr>
          <p:cNvPr id="60" name="Shape 60"/>
          <p:cNvSpPr txBox="1"/>
          <p:nvPr>
            <p:ph idx="2" type="body"/>
          </p:nvPr>
        </p:nvSpPr>
        <p:spPr>
          <a:xfrm>
            <a:off x="457200" y="1435100"/>
            <a:ext cx="3008313" cy="4691063"/>
          </a:xfrm>
          <a:prstGeom prst="rect">
            <a:avLst/>
          </a:prstGeom>
          <a:noFill/>
          <a:ln>
            <a:noFill/>
          </a:ln>
        </p:spPr>
        <p:txBody>
          <a:bodyPr anchorCtr="0" anchor="t" bIns="91425" lIns="91425" rIns="91425" tIns="91425"/>
          <a:lstStyle>
            <a:lvl1pPr indent="0" lvl="0" marL="0" marR="0" rtl="0" algn="l">
              <a:spcBef>
                <a:spcPts val="280"/>
              </a:spcBef>
              <a:spcAft>
                <a:spcPts val="0"/>
              </a:spcAft>
              <a:buClr>
                <a:schemeClr val="lt1"/>
              </a:buClr>
              <a:buFont typeface="Arial"/>
              <a:buNone/>
              <a:defRPr sz="1400">
                <a:solidFill>
                  <a:schemeClr val="lt1"/>
                </a:solidFill>
                <a:latin typeface="Calibri"/>
                <a:ea typeface="Calibri"/>
                <a:cs typeface="Calibri"/>
                <a:sym typeface="Calibri"/>
              </a:defRPr>
            </a:lvl1pPr>
            <a:lvl2pPr indent="0" lvl="1" marL="457200" marR="0" rtl="0" algn="l">
              <a:spcBef>
                <a:spcPts val="240"/>
              </a:spcBef>
              <a:spcAft>
                <a:spcPts val="0"/>
              </a:spcAft>
              <a:buClr>
                <a:schemeClr val="lt1"/>
              </a:buClr>
              <a:buFont typeface="Arial"/>
              <a:buNone/>
              <a:defRPr b="0" i="0" sz="1200" u="none" cap="none" strike="noStrike">
                <a:solidFill>
                  <a:schemeClr val="lt1"/>
                </a:solidFill>
                <a:latin typeface="Calibri"/>
                <a:ea typeface="Calibri"/>
                <a:cs typeface="Calibri"/>
                <a:sym typeface="Calibri"/>
              </a:defRPr>
            </a:lvl2pPr>
            <a:lvl3pPr indent="0" lvl="2" marL="914400" marR="0" rtl="0" algn="l">
              <a:spcBef>
                <a:spcPts val="200"/>
              </a:spcBef>
              <a:spcAft>
                <a:spcPts val="0"/>
              </a:spcAft>
              <a:buClr>
                <a:schemeClr val="lt1"/>
              </a:buClr>
              <a:buFont typeface="Arial"/>
              <a:buNone/>
              <a:defRPr b="0" i="0" sz="1000" u="none" cap="none" strike="noStrike">
                <a:solidFill>
                  <a:schemeClr val="lt1"/>
                </a:solidFill>
                <a:latin typeface="Calibri"/>
                <a:ea typeface="Calibri"/>
                <a:cs typeface="Calibri"/>
                <a:sym typeface="Calibri"/>
              </a:defRPr>
            </a:lvl3pPr>
            <a:lvl4pPr indent="0" lvl="3" marL="1371600" marR="0" rtl="0" algn="l">
              <a:spcBef>
                <a:spcPts val="180"/>
              </a:spcBef>
              <a:spcAft>
                <a:spcPts val="0"/>
              </a:spcAft>
              <a:buClr>
                <a:schemeClr val="lt1"/>
              </a:buClr>
              <a:buFont typeface="Arial"/>
              <a:buNone/>
              <a:defRPr b="0" i="0" sz="900" u="none" cap="none" strike="noStrike">
                <a:solidFill>
                  <a:schemeClr val="lt1"/>
                </a:solidFill>
                <a:latin typeface="Calibri"/>
                <a:ea typeface="Calibri"/>
                <a:cs typeface="Calibri"/>
                <a:sym typeface="Calibri"/>
              </a:defRPr>
            </a:lvl4pPr>
            <a:lvl5pPr indent="0" lvl="4" marL="1828800" marR="0" rtl="0" algn="l">
              <a:spcBef>
                <a:spcPts val="180"/>
              </a:spcBef>
              <a:spcAft>
                <a:spcPts val="0"/>
              </a:spcAft>
              <a:buClr>
                <a:schemeClr val="lt1"/>
              </a:buClr>
              <a:buFont typeface="Arial"/>
              <a:buNone/>
              <a:defRPr b="0" i="0" sz="900" u="none" cap="none" strike="noStrike">
                <a:solidFill>
                  <a:schemeClr val="lt1"/>
                </a:solidFill>
                <a:latin typeface="Calibri"/>
                <a:ea typeface="Calibri"/>
                <a:cs typeface="Calibri"/>
                <a:sym typeface="Calibri"/>
              </a:defRPr>
            </a:lvl5pPr>
            <a:lvl6pPr indent="0" lvl="5" marL="2286000" marR="0" rtl="0" algn="l">
              <a:spcBef>
                <a:spcPts val="180"/>
              </a:spcBef>
              <a:buClr>
                <a:schemeClr val="lt1"/>
              </a:buClr>
              <a:buFont typeface="Arial"/>
              <a:buNone/>
              <a:defRPr b="0" i="0" sz="900" u="none" cap="none" strike="noStrike">
                <a:solidFill>
                  <a:schemeClr val="lt1"/>
                </a:solidFill>
                <a:latin typeface="Calibri"/>
                <a:ea typeface="Calibri"/>
                <a:cs typeface="Calibri"/>
                <a:sym typeface="Calibri"/>
              </a:defRPr>
            </a:lvl6pPr>
            <a:lvl7pPr indent="0" lvl="6" marL="2743200" marR="0" rtl="0" algn="l">
              <a:spcBef>
                <a:spcPts val="180"/>
              </a:spcBef>
              <a:buClr>
                <a:schemeClr val="lt1"/>
              </a:buClr>
              <a:buFont typeface="Arial"/>
              <a:buNone/>
              <a:defRPr b="0" i="0" sz="900" u="none" cap="none" strike="noStrike">
                <a:solidFill>
                  <a:schemeClr val="lt1"/>
                </a:solidFill>
                <a:latin typeface="Calibri"/>
                <a:ea typeface="Calibri"/>
                <a:cs typeface="Calibri"/>
                <a:sym typeface="Calibri"/>
              </a:defRPr>
            </a:lvl7pPr>
            <a:lvl8pPr indent="0" lvl="7" marL="3200400" marR="0" rtl="0" algn="l">
              <a:spcBef>
                <a:spcPts val="180"/>
              </a:spcBef>
              <a:buClr>
                <a:schemeClr val="lt1"/>
              </a:buClr>
              <a:buFont typeface="Arial"/>
              <a:buNone/>
              <a:defRPr b="0" i="0" sz="900" u="none" cap="none" strike="noStrike">
                <a:solidFill>
                  <a:schemeClr val="lt1"/>
                </a:solidFill>
                <a:latin typeface="Calibri"/>
                <a:ea typeface="Calibri"/>
                <a:cs typeface="Calibri"/>
                <a:sym typeface="Calibri"/>
              </a:defRPr>
            </a:lvl8pPr>
            <a:lvl9pPr indent="0" lvl="8" marL="3657600" marR="0" rtl="0" algn="l">
              <a:spcBef>
                <a:spcPts val="180"/>
              </a:spcBef>
              <a:buClr>
                <a:schemeClr val="lt1"/>
              </a:buClr>
              <a:buFont typeface="Arial"/>
              <a:buNone/>
              <a:defRPr b="0" i="0" sz="900" u="none" cap="none" strike="noStrike">
                <a:solidFill>
                  <a:schemeClr val="lt1"/>
                </a:solidFill>
                <a:latin typeface="Calibri"/>
                <a:ea typeface="Calibri"/>
                <a:cs typeface="Calibri"/>
                <a:sym typeface="Calibri"/>
              </a:defRPr>
            </a:lvl9pPr>
          </a:lstStyle>
          <a:p/>
        </p:txBody>
      </p:sp>
      <p:sp>
        <p:nvSpPr>
          <p:cNvPr id="61" name="Shape 61"/>
          <p:cNvSpPr txBox="1"/>
          <p:nvPr>
            <p:ph idx="10" type="dt"/>
          </p:nvPr>
        </p:nvSpPr>
        <p:spPr>
          <a:xfrm>
            <a:off x="457200" y="6356350"/>
            <a:ext cx="2133599" cy="365125"/>
          </a:xfrm>
          <a:prstGeom prst="rect">
            <a:avLst/>
          </a:prstGeom>
          <a:noFill/>
          <a:ln>
            <a:noFill/>
          </a:ln>
        </p:spPr>
        <p:txBody>
          <a:bodyPr anchorCtr="0" anchor="ctr" bIns="91425" lIns="91425" rIns="91425" tIns="91425"/>
          <a:lstStyle>
            <a:lvl1pPr indent="0" lvl="0" marL="0" marR="0" rtl="0" algn="l">
              <a:lnSpc>
                <a:spcPct val="100000"/>
              </a:lnSpc>
              <a:spcBef>
                <a:spcPts val="0"/>
              </a:spcBef>
              <a:spcAft>
                <a:spcPts val="0"/>
              </a:spcAft>
              <a:buNone/>
              <a:defRPr b="0" i="0" sz="1200" u="none" cap="none" strike="noStrike">
                <a:solidFill>
                  <a:srgbClr val="FFFFFF"/>
                </a:solidFill>
                <a:latin typeface="Calibri"/>
                <a:ea typeface="Calibri"/>
                <a:cs typeface="Calibri"/>
                <a:sym typeface="Calibri"/>
              </a:defRPr>
            </a:lvl1pPr>
            <a:lvl2pPr indent="0" lvl="1" marL="457200" marR="0" rtl="0" algn="l">
              <a:lnSpc>
                <a:spcPct val="100000"/>
              </a:lnSpc>
              <a:spcBef>
                <a:spcPts val="0"/>
              </a:spcBef>
              <a:spcAft>
                <a:spcPts val="0"/>
              </a:spcAft>
              <a:buNone/>
              <a:defRPr b="0" i="0" sz="1800" u="none" cap="none" strike="noStrike">
                <a:solidFill>
                  <a:schemeClr val="lt1"/>
                </a:solidFill>
                <a:latin typeface="Calibri"/>
                <a:ea typeface="Calibri"/>
                <a:cs typeface="Calibri"/>
                <a:sym typeface="Calibri"/>
              </a:defRPr>
            </a:lvl2pPr>
            <a:lvl3pPr indent="0" lvl="2" marL="914400" marR="0" rtl="0" algn="l">
              <a:lnSpc>
                <a:spcPct val="100000"/>
              </a:lnSpc>
              <a:spcBef>
                <a:spcPts val="0"/>
              </a:spcBef>
              <a:spcAft>
                <a:spcPts val="0"/>
              </a:spcAft>
              <a:buNone/>
              <a:defRPr b="0" i="0" sz="1800" u="none" cap="none" strike="noStrike">
                <a:solidFill>
                  <a:schemeClr val="lt1"/>
                </a:solidFill>
                <a:latin typeface="Calibri"/>
                <a:ea typeface="Calibri"/>
                <a:cs typeface="Calibri"/>
                <a:sym typeface="Calibri"/>
              </a:defRPr>
            </a:lvl3pPr>
            <a:lvl4pPr indent="0" lvl="3" marL="1371600" marR="0" rtl="0" algn="l">
              <a:lnSpc>
                <a:spcPct val="100000"/>
              </a:lnSpc>
              <a:spcBef>
                <a:spcPts val="0"/>
              </a:spcBef>
              <a:spcAft>
                <a:spcPts val="0"/>
              </a:spcAft>
              <a:buNone/>
              <a:defRPr b="0" i="0" sz="1800" u="none" cap="none" strike="noStrike">
                <a:solidFill>
                  <a:schemeClr val="lt1"/>
                </a:solidFill>
                <a:latin typeface="Calibri"/>
                <a:ea typeface="Calibri"/>
                <a:cs typeface="Calibri"/>
                <a:sym typeface="Calibri"/>
              </a:defRPr>
            </a:lvl4pPr>
            <a:lvl5pPr indent="0" lvl="4" marL="1828800" marR="0" rtl="0" algn="l">
              <a:lnSpc>
                <a:spcPct val="100000"/>
              </a:lnSpc>
              <a:spcBef>
                <a:spcPts val="0"/>
              </a:spcBef>
              <a:spcAft>
                <a:spcPts val="0"/>
              </a:spcAft>
              <a:buNone/>
              <a:defRPr b="0" i="0" sz="1800" u="none" cap="none" strike="noStrike">
                <a:solidFill>
                  <a:schemeClr val="lt1"/>
                </a:solidFill>
                <a:latin typeface="Calibri"/>
                <a:ea typeface="Calibri"/>
                <a:cs typeface="Calibri"/>
                <a:sym typeface="Calibri"/>
              </a:defRPr>
            </a:lvl5pPr>
            <a:lvl6pPr indent="0" lvl="5" marL="2286000" marR="0" rtl="0" algn="l">
              <a:lnSpc>
                <a:spcPct val="100000"/>
              </a:lnSpc>
              <a:spcBef>
                <a:spcPts val="0"/>
              </a:spcBef>
              <a:spcAft>
                <a:spcPts val="0"/>
              </a:spcAft>
              <a:buNone/>
              <a:defRPr b="0" i="0" sz="1800" u="none" cap="none" strike="noStrike">
                <a:solidFill>
                  <a:schemeClr val="lt1"/>
                </a:solidFill>
                <a:latin typeface="Calibri"/>
                <a:ea typeface="Calibri"/>
                <a:cs typeface="Calibri"/>
                <a:sym typeface="Calibri"/>
              </a:defRPr>
            </a:lvl6pPr>
            <a:lvl7pPr indent="0" lvl="6" marL="3200400" marR="0" rtl="0" algn="l">
              <a:lnSpc>
                <a:spcPct val="100000"/>
              </a:lnSpc>
              <a:spcBef>
                <a:spcPts val="0"/>
              </a:spcBef>
              <a:spcAft>
                <a:spcPts val="0"/>
              </a:spcAft>
              <a:buNone/>
              <a:defRPr b="0" i="0" sz="1800" u="none" cap="none" strike="noStrike">
                <a:solidFill>
                  <a:schemeClr val="lt1"/>
                </a:solidFill>
                <a:latin typeface="Calibri"/>
                <a:ea typeface="Calibri"/>
                <a:cs typeface="Calibri"/>
                <a:sym typeface="Calibri"/>
              </a:defRPr>
            </a:lvl7pPr>
            <a:lvl8pPr indent="0" lvl="7" marL="4572000" marR="0" rtl="0" algn="l">
              <a:lnSpc>
                <a:spcPct val="100000"/>
              </a:lnSpc>
              <a:spcBef>
                <a:spcPts val="0"/>
              </a:spcBef>
              <a:spcAft>
                <a:spcPts val="0"/>
              </a:spcAft>
              <a:buNone/>
              <a:defRPr b="0" i="0" sz="1800" u="none" cap="none" strike="noStrike">
                <a:solidFill>
                  <a:schemeClr val="lt1"/>
                </a:solidFill>
                <a:latin typeface="Calibri"/>
                <a:ea typeface="Calibri"/>
                <a:cs typeface="Calibri"/>
                <a:sym typeface="Calibri"/>
              </a:defRPr>
            </a:lvl8pPr>
            <a:lvl9pPr indent="0" lvl="8" marL="6400800" marR="0" rtl="0" algn="l">
              <a:lnSpc>
                <a:spcPct val="100000"/>
              </a:lnSpc>
              <a:spcBef>
                <a:spcPts val="0"/>
              </a:spcBef>
              <a:spcAft>
                <a:spcPts val="0"/>
              </a:spcAft>
              <a:buNone/>
              <a:defRPr b="0" i="0" sz="1800" u="none" cap="none" strike="noStrike">
                <a:solidFill>
                  <a:schemeClr val="lt1"/>
                </a:solidFill>
                <a:latin typeface="Calibri"/>
                <a:ea typeface="Calibri"/>
                <a:cs typeface="Calibri"/>
                <a:sym typeface="Calibri"/>
              </a:defRPr>
            </a:lvl9pPr>
          </a:lstStyle>
          <a:p/>
        </p:txBody>
      </p:sp>
      <p:sp>
        <p:nvSpPr>
          <p:cNvPr id="62" name="Shape 62"/>
          <p:cNvSpPr txBox="1"/>
          <p:nvPr>
            <p:ph idx="11" type="ftr"/>
          </p:nvPr>
        </p:nvSpPr>
        <p:spPr>
          <a:xfrm>
            <a:off x="3124200" y="6356350"/>
            <a:ext cx="2895600" cy="365125"/>
          </a:xfrm>
          <a:prstGeom prst="rect">
            <a:avLst/>
          </a:prstGeom>
          <a:noFill/>
          <a:ln>
            <a:noFill/>
          </a:ln>
        </p:spPr>
        <p:txBody>
          <a:bodyPr anchorCtr="0" anchor="ctr" bIns="91425" lIns="91425" rIns="91425" tIns="91425"/>
          <a:lstStyle>
            <a:lvl1pPr indent="0" lvl="0" marL="0" marR="0" rtl="0" algn="l">
              <a:lnSpc>
                <a:spcPct val="100000"/>
              </a:lnSpc>
              <a:spcBef>
                <a:spcPts val="0"/>
              </a:spcBef>
              <a:spcAft>
                <a:spcPts val="0"/>
              </a:spcAft>
              <a:buNone/>
              <a:defRPr b="0" i="0" sz="1800" u="none" cap="none" strike="noStrike">
                <a:solidFill>
                  <a:schemeClr val="lt1"/>
                </a:solidFill>
                <a:latin typeface="Calibri"/>
                <a:ea typeface="Calibri"/>
                <a:cs typeface="Calibri"/>
                <a:sym typeface="Calibri"/>
              </a:defRPr>
            </a:lvl1pPr>
            <a:lvl2pPr indent="0" lvl="1" marL="457200" marR="0" rtl="0" algn="l">
              <a:lnSpc>
                <a:spcPct val="100000"/>
              </a:lnSpc>
              <a:spcBef>
                <a:spcPts val="0"/>
              </a:spcBef>
              <a:spcAft>
                <a:spcPts val="0"/>
              </a:spcAft>
              <a:buNone/>
              <a:defRPr b="0" i="0" sz="1800" u="none" cap="none" strike="noStrike">
                <a:solidFill>
                  <a:schemeClr val="lt1"/>
                </a:solidFill>
                <a:latin typeface="Calibri"/>
                <a:ea typeface="Calibri"/>
                <a:cs typeface="Calibri"/>
                <a:sym typeface="Calibri"/>
              </a:defRPr>
            </a:lvl2pPr>
            <a:lvl3pPr indent="0" lvl="2" marL="914400" marR="0" rtl="0" algn="l">
              <a:lnSpc>
                <a:spcPct val="100000"/>
              </a:lnSpc>
              <a:spcBef>
                <a:spcPts val="0"/>
              </a:spcBef>
              <a:spcAft>
                <a:spcPts val="0"/>
              </a:spcAft>
              <a:buNone/>
              <a:defRPr b="0" i="0" sz="1800" u="none" cap="none" strike="noStrike">
                <a:solidFill>
                  <a:schemeClr val="lt1"/>
                </a:solidFill>
                <a:latin typeface="Calibri"/>
                <a:ea typeface="Calibri"/>
                <a:cs typeface="Calibri"/>
                <a:sym typeface="Calibri"/>
              </a:defRPr>
            </a:lvl3pPr>
            <a:lvl4pPr indent="0" lvl="3" marL="1371600" marR="0" rtl="0" algn="l">
              <a:lnSpc>
                <a:spcPct val="100000"/>
              </a:lnSpc>
              <a:spcBef>
                <a:spcPts val="0"/>
              </a:spcBef>
              <a:spcAft>
                <a:spcPts val="0"/>
              </a:spcAft>
              <a:buNone/>
              <a:defRPr b="0" i="0" sz="1800" u="none" cap="none" strike="noStrike">
                <a:solidFill>
                  <a:schemeClr val="lt1"/>
                </a:solidFill>
                <a:latin typeface="Calibri"/>
                <a:ea typeface="Calibri"/>
                <a:cs typeface="Calibri"/>
                <a:sym typeface="Calibri"/>
              </a:defRPr>
            </a:lvl4pPr>
            <a:lvl5pPr indent="0" lvl="4" marL="1828800" marR="0" rtl="0" algn="l">
              <a:lnSpc>
                <a:spcPct val="100000"/>
              </a:lnSpc>
              <a:spcBef>
                <a:spcPts val="0"/>
              </a:spcBef>
              <a:spcAft>
                <a:spcPts val="0"/>
              </a:spcAft>
              <a:buNone/>
              <a:defRPr b="0" i="0" sz="1800" u="none" cap="none" strike="noStrike">
                <a:solidFill>
                  <a:schemeClr val="lt1"/>
                </a:solidFill>
                <a:latin typeface="Calibri"/>
                <a:ea typeface="Calibri"/>
                <a:cs typeface="Calibri"/>
                <a:sym typeface="Calibri"/>
              </a:defRPr>
            </a:lvl5pPr>
            <a:lvl6pPr indent="0" lvl="5" marL="2286000" marR="0" rtl="0" algn="l">
              <a:lnSpc>
                <a:spcPct val="100000"/>
              </a:lnSpc>
              <a:spcBef>
                <a:spcPts val="0"/>
              </a:spcBef>
              <a:spcAft>
                <a:spcPts val="0"/>
              </a:spcAft>
              <a:buNone/>
              <a:defRPr b="0" i="0" sz="1800" u="none" cap="none" strike="noStrike">
                <a:solidFill>
                  <a:schemeClr val="lt1"/>
                </a:solidFill>
                <a:latin typeface="Calibri"/>
                <a:ea typeface="Calibri"/>
                <a:cs typeface="Calibri"/>
                <a:sym typeface="Calibri"/>
              </a:defRPr>
            </a:lvl6pPr>
            <a:lvl7pPr indent="0" lvl="6" marL="3200400" marR="0" rtl="0" algn="l">
              <a:lnSpc>
                <a:spcPct val="100000"/>
              </a:lnSpc>
              <a:spcBef>
                <a:spcPts val="0"/>
              </a:spcBef>
              <a:spcAft>
                <a:spcPts val="0"/>
              </a:spcAft>
              <a:buNone/>
              <a:defRPr b="0" i="0" sz="1800" u="none" cap="none" strike="noStrike">
                <a:solidFill>
                  <a:schemeClr val="lt1"/>
                </a:solidFill>
                <a:latin typeface="Calibri"/>
                <a:ea typeface="Calibri"/>
                <a:cs typeface="Calibri"/>
                <a:sym typeface="Calibri"/>
              </a:defRPr>
            </a:lvl7pPr>
            <a:lvl8pPr indent="0" lvl="7" marL="4572000" marR="0" rtl="0" algn="l">
              <a:lnSpc>
                <a:spcPct val="100000"/>
              </a:lnSpc>
              <a:spcBef>
                <a:spcPts val="0"/>
              </a:spcBef>
              <a:spcAft>
                <a:spcPts val="0"/>
              </a:spcAft>
              <a:buNone/>
              <a:defRPr b="0" i="0" sz="1800" u="none" cap="none" strike="noStrike">
                <a:solidFill>
                  <a:schemeClr val="lt1"/>
                </a:solidFill>
                <a:latin typeface="Calibri"/>
                <a:ea typeface="Calibri"/>
                <a:cs typeface="Calibri"/>
                <a:sym typeface="Calibri"/>
              </a:defRPr>
            </a:lvl8pPr>
            <a:lvl9pPr indent="0" lvl="8" marL="6400800" marR="0" rtl="0" algn="l">
              <a:lnSpc>
                <a:spcPct val="100000"/>
              </a:lnSpc>
              <a:spcBef>
                <a:spcPts val="0"/>
              </a:spcBef>
              <a:spcAft>
                <a:spcPts val="0"/>
              </a:spcAft>
              <a:buNone/>
              <a:defRPr b="0" i="0" sz="1800" u="none" cap="none" strike="noStrike">
                <a:solidFill>
                  <a:schemeClr val="lt1"/>
                </a:solidFill>
                <a:latin typeface="Calibri"/>
                <a:ea typeface="Calibri"/>
                <a:cs typeface="Calibri"/>
                <a:sym typeface="Calibri"/>
              </a:defRPr>
            </a:lvl9pPr>
          </a:lstStyle>
          <a:p/>
        </p:txBody>
      </p:sp>
      <p:sp>
        <p:nvSpPr>
          <p:cNvPr id="63" name="Shape 63"/>
          <p:cNvSpPr txBox="1"/>
          <p:nvPr>
            <p:ph idx="12" type="sldNum"/>
          </p:nvPr>
        </p:nvSpPr>
        <p:spPr>
          <a:xfrm>
            <a:off x="6553200" y="6356350"/>
            <a:ext cx="2133599" cy="365125"/>
          </a:xfrm>
          <a:prstGeom prst="rect">
            <a:avLst/>
          </a:prstGeom>
          <a:noFill/>
          <a:ln>
            <a:noFill/>
          </a:ln>
        </p:spPr>
        <p:txBody>
          <a:bodyPr anchorCtr="0" anchor="ctr" bIns="45700" lIns="91425" rIns="91425" tIns="45700">
            <a:noAutofit/>
          </a:bodyPr>
          <a:lstStyle/>
          <a:p>
            <a:pPr indent="0" lvl="0" marL="0" marR="0" rtl="0" algn="r">
              <a:lnSpc>
                <a:spcPct val="100000"/>
              </a:lnSpc>
              <a:spcBef>
                <a:spcPts val="0"/>
              </a:spcBef>
              <a:spcAft>
                <a:spcPts val="0"/>
              </a:spcAft>
              <a:buClr>
                <a:srgbClr val="FFFFFF"/>
              </a:buClr>
              <a:buSzPct val="25000"/>
              <a:buFont typeface="Calibri"/>
              <a:buNone/>
            </a:pPr>
            <a:fld id="{00000000-1234-1234-1234-123412341234}" type="slidenum">
              <a:rPr b="0" i="0" lang="en-US" sz="1200" u="none" cap="none" strike="noStrike">
                <a:solidFill>
                  <a:srgbClr val="FFFFFF"/>
                </a:solidFill>
                <a:latin typeface="Calibri"/>
                <a:ea typeface="Calibri"/>
                <a:cs typeface="Calibri"/>
                <a:sym typeface="Calibri"/>
              </a:rPr>
              <a:t>‹#›</a:t>
            </a:fld>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type="titleOnly">
  <p:cSld name="Yalnızca Başlık">
    <p:spTree>
      <p:nvGrpSpPr>
        <p:cNvPr id="64" name="Shape 64"/>
        <p:cNvGrpSpPr/>
        <p:nvPr/>
      </p:nvGrpSpPr>
      <p:grpSpPr>
        <a:xfrm>
          <a:off x="0" y="0"/>
          <a:ext cx="0" cy="0"/>
          <a:chOff x="0" y="0"/>
          <a:chExt cx="0" cy="0"/>
        </a:xfrm>
      </p:grpSpPr>
      <p:sp>
        <p:nvSpPr>
          <p:cNvPr id="65" name="Shape 65"/>
          <p:cNvSpPr txBox="1"/>
          <p:nvPr>
            <p:ph type="title"/>
          </p:nvPr>
        </p:nvSpPr>
        <p:spPr>
          <a:xfrm>
            <a:off x="457200" y="274637"/>
            <a:ext cx="8229600" cy="1143000"/>
          </a:xfrm>
          <a:prstGeom prst="rect">
            <a:avLst/>
          </a:prstGeom>
          <a:noFill/>
          <a:ln>
            <a:noFill/>
          </a:ln>
        </p:spPr>
        <p:txBody>
          <a:bodyPr anchorCtr="0" anchor="ctr" bIns="91425" lIns="91425" rIns="91425" tIns="91425"/>
          <a:lstStyle>
            <a:lvl1pPr indent="0" lvl="0" marL="0" marR="0" rtl="0" algn="ctr">
              <a:spcBef>
                <a:spcPts val="0"/>
              </a:spcBef>
              <a:spcAft>
                <a:spcPts val="0"/>
              </a:spcAft>
              <a:buNone/>
              <a:defRPr b="0" i="0" sz="4400" u="none" cap="none" strike="noStrike">
                <a:solidFill>
                  <a:schemeClr val="lt1"/>
                </a:solidFill>
                <a:latin typeface="Calibri"/>
                <a:ea typeface="Calibri"/>
                <a:cs typeface="Calibri"/>
                <a:sym typeface="Calibri"/>
              </a:defRPr>
            </a:lvl1pPr>
            <a:lvl2pPr indent="0" lvl="1" marL="0" marR="0" rtl="0" algn="ctr">
              <a:spcBef>
                <a:spcPts val="0"/>
              </a:spcBef>
              <a:spcAft>
                <a:spcPts val="0"/>
              </a:spcAft>
              <a:buNone/>
              <a:defRPr b="0" i="0" sz="4400" u="none" cap="none" strike="noStrike">
                <a:solidFill>
                  <a:schemeClr val="lt1"/>
                </a:solidFill>
                <a:latin typeface="Calibri"/>
                <a:ea typeface="Calibri"/>
                <a:cs typeface="Calibri"/>
                <a:sym typeface="Calibri"/>
              </a:defRPr>
            </a:lvl2pPr>
            <a:lvl3pPr indent="0" lvl="2" marL="0" marR="0" rtl="0" algn="ctr">
              <a:spcBef>
                <a:spcPts val="0"/>
              </a:spcBef>
              <a:spcAft>
                <a:spcPts val="0"/>
              </a:spcAft>
              <a:buNone/>
              <a:defRPr b="0" i="0" sz="4400" u="none" cap="none" strike="noStrike">
                <a:solidFill>
                  <a:schemeClr val="lt1"/>
                </a:solidFill>
                <a:latin typeface="Calibri"/>
                <a:ea typeface="Calibri"/>
                <a:cs typeface="Calibri"/>
                <a:sym typeface="Calibri"/>
              </a:defRPr>
            </a:lvl3pPr>
            <a:lvl4pPr indent="0" lvl="3" marL="0" marR="0" rtl="0" algn="ctr">
              <a:spcBef>
                <a:spcPts val="0"/>
              </a:spcBef>
              <a:spcAft>
                <a:spcPts val="0"/>
              </a:spcAft>
              <a:buNone/>
              <a:defRPr b="0" i="0" sz="4400" u="none" cap="none" strike="noStrike">
                <a:solidFill>
                  <a:schemeClr val="lt1"/>
                </a:solidFill>
                <a:latin typeface="Calibri"/>
                <a:ea typeface="Calibri"/>
                <a:cs typeface="Calibri"/>
                <a:sym typeface="Calibri"/>
              </a:defRPr>
            </a:lvl4pPr>
            <a:lvl5pPr indent="0" lvl="4" marL="0" marR="0" rtl="0" algn="ctr">
              <a:spcBef>
                <a:spcPts val="0"/>
              </a:spcBef>
              <a:spcAft>
                <a:spcPts val="0"/>
              </a:spcAft>
              <a:buNone/>
              <a:defRPr b="0" i="0" sz="4400" u="none" cap="none" strike="noStrike">
                <a:solidFill>
                  <a:schemeClr val="lt1"/>
                </a:solidFill>
                <a:latin typeface="Calibri"/>
                <a:ea typeface="Calibri"/>
                <a:cs typeface="Calibri"/>
                <a:sym typeface="Calibri"/>
              </a:defRPr>
            </a:lvl5pPr>
            <a:lvl6pPr indent="0" lvl="5" marL="457200" marR="0" rtl="0" algn="ctr">
              <a:spcBef>
                <a:spcPts val="0"/>
              </a:spcBef>
              <a:spcAft>
                <a:spcPts val="0"/>
              </a:spcAft>
              <a:buNone/>
              <a:defRPr b="0" i="0" sz="4400" u="none" cap="none" strike="noStrike">
                <a:solidFill>
                  <a:schemeClr val="lt1"/>
                </a:solidFill>
                <a:latin typeface="Calibri"/>
                <a:ea typeface="Calibri"/>
                <a:cs typeface="Calibri"/>
                <a:sym typeface="Calibri"/>
              </a:defRPr>
            </a:lvl6pPr>
            <a:lvl7pPr indent="0" lvl="6" marL="914400" marR="0" rtl="0" algn="ctr">
              <a:spcBef>
                <a:spcPts val="0"/>
              </a:spcBef>
              <a:spcAft>
                <a:spcPts val="0"/>
              </a:spcAft>
              <a:buNone/>
              <a:defRPr b="0" i="0" sz="4400" u="none" cap="none" strike="noStrike">
                <a:solidFill>
                  <a:schemeClr val="lt1"/>
                </a:solidFill>
                <a:latin typeface="Calibri"/>
                <a:ea typeface="Calibri"/>
                <a:cs typeface="Calibri"/>
                <a:sym typeface="Calibri"/>
              </a:defRPr>
            </a:lvl7pPr>
            <a:lvl8pPr indent="0" lvl="7" marL="1371600" marR="0" rtl="0" algn="ctr">
              <a:spcBef>
                <a:spcPts val="0"/>
              </a:spcBef>
              <a:spcAft>
                <a:spcPts val="0"/>
              </a:spcAft>
              <a:buNone/>
              <a:defRPr b="0" i="0" sz="4400" u="none" cap="none" strike="noStrike">
                <a:solidFill>
                  <a:schemeClr val="lt1"/>
                </a:solidFill>
                <a:latin typeface="Calibri"/>
                <a:ea typeface="Calibri"/>
                <a:cs typeface="Calibri"/>
                <a:sym typeface="Calibri"/>
              </a:defRPr>
            </a:lvl8pPr>
            <a:lvl9pPr indent="0" lvl="8" marL="1828800" marR="0" rtl="0" algn="ctr">
              <a:spcBef>
                <a:spcPts val="0"/>
              </a:spcBef>
              <a:spcAft>
                <a:spcPts val="0"/>
              </a:spcAft>
              <a:buNone/>
              <a:defRPr b="0" i="0" sz="4400" u="none" cap="none" strike="noStrike">
                <a:solidFill>
                  <a:schemeClr val="lt1"/>
                </a:solidFill>
                <a:latin typeface="Calibri"/>
                <a:ea typeface="Calibri"/>
                <a:cs typeface="Calibri"/>
                <a:sym typeface="Calibri"/>
              </a:defRPr>
            </a:lvl9pPr>
          </a:lstStyle>
          <a:p/>
        </p:txBody>
      </p:sp>
      <p:sp>
        <p:nvSpPr>
          <p:cNvPr id="66" name="Shape 66"/>
          <p:cNvSpPr txBox="1"/>
          <p:nvPr>
            <p:ph idx="10" type="dt"/>
          </p:nvPr>
        </p:nvSpPr>
        <p:spPr>
          <a:xfrm>
            <a:off x="457200" y="6356350"/>
            <a:ext cx="2133599" cy="365125"/>
          </a:xfrm>
          <a:prstGeom prst="rect">
            <a:avLst/>
          </a:prstGeom>
          <a:noFill/>
          <a:ln>
            <a:noFill/>
          </a:ln>
        </p:spPr>
        <p:txBody>
          <a:bodyPr anchorCtr="0" anchor="ctr" bIns="91425" lIns="91425" rIns="91425" tIns="91425"/>
          <a:lstStyle>
            <a:lvl1pPr indent="0" lvl="0" marL="0" marR="0" rtl="0" algn="l">
              <a:lnSpc>
                <a:spcPct val="100000"/>
              </a:lnSpc>
              <a:spcBef>
                <a:spcPts val="0"/>
              </a:spcBef>
              <a:spcAft>
                <a:spcPts val="0"/>
              </a:spcAft>
              <a:buNone/>
              <a:defRPr b="0" i="0" sz="1200" u="none" cap="none" strike="noStrike">
                <a:solidFill>
                  <a:srgbClr val="FFFFFF"/>
                </a:solidFill>
                <a:latin typeface="Calibri"/>
                <a:ea typeface="Calibri"/>
                <a:cs typeface="Calibri"/>
                <a:sym typeface="Calibri"/>
              </a:defRPr>
            </a:lvl1pPr>
            <a:lvl2pPr indent="0" lvl="1" marL="457200" marR="0" rtl="0" algn="l">
              <a:lnSpc>
                <a:spcPct val="100000"/>
              </a:lnSpc>
              <a:spcBef>
                <a:spcPts val="0"/>
              </a:spcBef>
              <a:spcAft>
                <a:spcPts val="0"/>
              </a:spcAft>
              <a:buNone/>
              <a:defRPr b="0" i="0" sz="1800" u="none" cap="none" strike="noStrike">
                <a:solidFill>
                  <a:schemeClr val="lt1"/>
                </a:solidFill>
                <a:latin typeface="Calibri"/>
                <a:ea typeface="Calibri"/>
                <a:cs typeface="Calibri"/>
                <a:sym typeface="Calibri"/>
              </a:defRPr>
            </a:lvl2pPr>
            <a:lvl3pPr indent="0" lvl="2" marL="914400" marR="0" rtl="0" algn="l">
              <a:lnSpc>
                <a:spcPct val="100000"/>
              </a:lnSpc>
              <a:spcBef>
                <a:spcPts val="0"/>
              </a:spcBef>
              <a:spcAft>
                <a:spcPts val="0"/>
              </a:spcAft>
              <a:buNone/>
              <a:defRPr b="0" i="0" sz="1800" u="none" cap="none" strike="noStrike">
                <a:solidFill>
                  <a:schemeClr val="lt1"/>
                </a:solidFill>
                <a:latin typeface="Calibri"/>
                <a:ea typeface="Calibri"/>
                <a:cs typeface="Calibri"/>
                <a:sym typeface="Calibri"/>
              </a:defRPr>
            </a:lvl3pPr>
            <a:lvl4pPr indent="0" lvl="3" marL="1371600" marR="0" rtl="0" algn="l">
              <a:lnSpc>
                <a:spcPct val="100000"/>
              </a:lnSpc>
              <a:spcBef>
                <a:spcPts val="0"/>
              </a:spcBef>
              <a:spcAft>
                <a:spcPts val="0"/>
              </a:spcAft>
              <a:buNone/>
              <a:defRPr b="0" i="0" sz="1800" u="none" cap="none" strike="noStrike">
                <a:solidFill>
                  <a:schemeClr val="lt1"/>
                </a:solidFill>
                <a:latin typeface="Calibri"/>
                <a:ea typeface="Calibri"/>
                <a:cs typeface="Calibri"/>
                <a:sym typeface="Calibri"/>
              </a:defRPr>
            </a:lvl4pPr>
            <a:lvl5pPr indent="0" lvl="4" marL="1828800" marR="0" rtl="0" algn="l">
              <a:lnSpc>
                <a:spcPct val="100000"/>
              </a:lnSpc>
              <a:spcBef>
                <a:spcPts val="0"/>
              </a:spcBef>
              <a:spcAft>
                <a:spcPts val="0"/>
              </a:spcAft>
              <a:buNone/>
              <a:defRPr b="0" i="0" sz="1800" u="none" cap="none" strike="noStrike">
                <a:solidFill>
                  <a:schemeClr val="lt1"/>
                </a:solidFill>
                <a:latin typeface="Calibri"/>
                <a:ea typeface="Calibri"/>
                <a:cs typeface="Calibri"/>
                <a:sym typeface="Calibri"/>
              </a:defRPr>
            </a:lvl5pPr>
            <a:lvl6pPr indent="0" lvl="5" marL="2286000" marR="0" rtl="0" algn="l">
              <a:lnSpc>
                <a:spcPct val="100000"/>
              </a:lnSpc>
              <a:spcBef>
                <a:spcPts val="0"/>
              </a:spcBef>
              <a:spcAft>
                <a:spcPts val="0"/>
              </a:spcAft>
              <a:buNone/>
              <a:defRPr b="0" i="0" sz="1800" u="none" cap="none" strike="noStrike">
                <a:solidFill>
                  <a:schemeClr val="lt1"/>
                </a:solidFill>
                <a:latin typeface="Calibri"/>
                <a:ea typeface="Calibri"/>
                <a:cs typeface="Calibri"/>
                <a:sym typeface="Calibri"/>
              </a:defRPr>
            </a:lvl6pPr>
            <a:lvl7pPr indent="0" lvl="6" marL="3200400" marR="0" rtl="0" algn="l">
              <a:lnSpc>
                <a:spcPct val="100000"/>
              </a:lnSpc>
              <a:spcBef>
                <a:spcPts val="0"/>
              </a:spcBef>
              <a:spcAft>
                <a:spcPts val="0"/>
              </a:spcAft>
              <a:buNone/>
              <a:defRPr b="0" i="0" sz="1800" u="none" cap="none" strike="noStrike">
                <a:solidFill>
                  <a:schemeClr val="lt1"/>
                </a:solidFill>
                <a:latin typeface="Calibri"/>
                <a:ea typeface="Calibri"/>
                <a:cs typeface="Calibri"/>
                <a:sym typeface="Calibri"/>
              </a:defRPr>
            </a:lvl7pPr>
            <a:lvl8pPr indent="0" lvl="7" marL="4572000" marR="0" rtl="0" algn="l">
              <a:lnSpc>
                <a:spcPct val="100000"/>
              </a:lnSpc>
              <a:spcBef>
                <a:spcPts val="0"/>
              </a:spcBef>
              <a:spcAft>
                <a:spcPts val="0"/>
              </a:spcAft>
              <a:buNone/>
              <a:defRPr b="0" i="0" sz="1800" u="none" cap="none" strike="noStrike">
                <a:solidFill>
                  <a:schemeClr val="lt1"/>
                </a:solidFill>
                <a:latin typeface="Calibri"/>
                <a:ea typeface="Calibri"/>
                <a:cs typeface="Calibri"/>
                <a:sym typeface="Calibri"/>
              </a:defRPr>
            </a:lvl8pPr>
            <a:lvl9pPr indent="0" lvl="8" marL="6400800" marR="0" rtl="0" algn="l">
              <a:lnSpc>
                <a:spcPct val="100000"/>
              </a:lnSpc>
              <a:spcBef>
                <a:spcPts val="0"/>
              </a:spcBef>
              <a:spcAft>
                <a:spcPts val="0"/>
              </a:spcAft>
              <a:buNone/>
              <a:defRPr b="0" i="0" sz="1800" u="none" cap="none" strike="noStrike">
                <a:solidFill>
                  <a:schemeClr val="lt1"/>
                </a:solidFill>
                <a:latin typeface="Calibri"/>
                <a:ea typeface="Calibri"/>
                <a:cs typeface="Calibri"/>
                <a:sym typeface="Calibri"/>
              </a:defRPr>
            </a:lvl9pPr>
          </a:lstStyle>
          <a:p/>
        </p:txBody>
      </p:sp>
      <p:sp>
        <p:nvSpPr>
          <p:cNvPr id="67" name="Shape 67"/>
          <p:cNvSpPr txBox="1"/>
          <p:nvPr>
            <p:ph idx="11" type="ftr"/>
          </p:nvPr>
        </p:nvSpPr>
        <p:spPr>
          <a:xfrm>
            <a:off x="3124200" y="6356350"/>
            <a:ext cx="2895600" cy="365125"/>
          </a:xfrm>
          <a:prstGeom prst="rect">
            <a:avLst/>
          </a:prstGeom>
          <a:noFill/>
          <a:ln>
            <a:noFill/>
          </a:ln>
        </p:spPr>
        <p:txBody>
          <a:bodyPr anchorCtr="0" anchor="ctr" bIns="91425" lIns="91425" rIns="91425" tIns="91425"/>
          <a:lstStyle>
            <a:lvl1pPr indent="0" lvl="0" marL="0" marR="0" rtl="0" algn="l">
              <a:lnSpc>
                <a:spcPct val="100000"/>
              </a:lnSpc>
              <a:spcBef>
                <a:spcPts val="0"/>
              </a:spcBef>
              <a:spcAft>
                <a:spcPts val="0"/>
              </a:spcAft>
              <a:buNone/>
              <a:defRPr b="0" i="0" sz="1800" u="none" cap="none" strike="noStrike">
                <a:solidFill>
                  <a:schemeClr val="lt1"/>
                </a:solidFill>
                <a:latin typeface="Calibri"/>
                <a:ea typeface="Calibri"/>
                <a:cs typeface="Calibri"/>
                <a:sym typeface="Calibri"/>
              </a:defRPr>
            </a:lvl1pPr>
            <a:lvl2pPr indent="0" lvl="1" marL="457200" marR="0" rtl="0" algn="l">
              <a:lnSpc>
                <a:spcPct val="100000"/>
              </a:lnSpc>
              <a:spcBef>
                <a:spcPts val="0"/>
              </a:spcBef>
              <a:spcAft>
                <a:spcPts val="0"/>
              </a:spcAft>
              <a:buNone/>
              <a:defRPr b="0" i="0" sz="1800" u="none" cap="none" strike="noStrike">
                <a:solidFill>
                  <a:schemeClr val="lt1"/>
                </a:solidFill>
                <a:latin typeface="Calibri"/>
                <a:ea typeface="Calibri"/>
                <a:cs typeface="Calibri"/>
                <a:sym typeface="Calibri"/>
              </a:defRPr>
            </a:lvl2pPr>
            <a:lvl3pPr indent="0" lvl="2" marL="914400" marR="0" rtl="0" algn="l">
              <a:lnSpc>
                <a:spcPct val="100000"/>
              </a:lnSpc>
              <a:spcBef>
                <a:spcPts val="0"/>
              </a:spcBef>
              <a:spcAft>
                <a:spcPts val="0"/>
              </a:spcAft>
              <a:buNone/>
              <a:defRPr b="0" i="0" sz="1800" u="none" cap="none" strike="noStrike">
                <a:solidFill>
                  <a:schemeClr val="lt1"/>
                </a:solidFill>
                <a:latin typeface="Calibri"/>
                <a:ea typeface="Calibri"/>
                <a:cs typeface="Calibri"/>
                <a:sym typeface="Calibri"/>
              </a:defRPr>
            </a:lvl3pPr>
            <a:lvl4pPr indent="0" lvl="3" marL="1371600" marR="0" rtl="0" algn="l">
              <a:lnSpc>
                <a:spcPct val="100000"/>
              </a:lnSpc>
              <a:spcBef>
                <a:spcPts val="0"/>
              </a:spcBef>
              <a:spcAft>
                <a:spcPts val="0"/>
              </a:spcAft>
              <a:buNone/>
              <a:defRPr b="0" i="0" sz="1800" u="none" cap="none" strike="noStrike">
                <a:solidFill>
                  <a:schemeClr val="lt1"/>
                </a:solidFill>
                <a:latin typeface="Calibri"/>
                <a:ea typeface="Calibri"/>
                <a:cs typeface="Calibri"/>
                <a:sym typeface="Calibri"/>
              </a:defRPr>
            </a:lvl4pPr>
            <a:lvl5pPr indent="0" lvl="4" marL="1828800" marR="0" rtl="0" algn="l">
              <a:lnSpc>
                <a:spcPct val="100000"/>
              </a:lnSpc>
              <a:spcBef>
                <a:spcPts val="0"/>
              </a:spcBef>
              <a:spcAft>
                <a:spcPts val="0"/>
              </a:spcAft>
              <a:buNone/>
              <a:defRPr b="0" i="0" sz="1800" u="none" cap="none" strike="noStrike">
                <a:solidFill>
                  <a:schemeClr val="lt1"/>
                </a:solidFill>
                <a:latin typeface="Calibri"/>
                <a:ea typeface="Calibri"/>
                <a:cs typeface="Calibri"/>
                <a:sym typeface="Calibri"/>
              </a:defRPr>
            </a:lvl5pPr>
            <a:lvl6pPr indent="0" lvl="5" marL="2286000" marR="0" rtl="0" algn="l">
              <a:lnSpc>
                <a:spcPct val="100000"/>
              </a:lnSpc>
              <a:spcBef>
                <a:spcPts val="0"/>
              </a:spcBef>
              <a:spcAft>
                <a:spcPts val="0"/>
              </a:spcAft>
              <a:buNone/>
              <a:defRPr b="0" i="0" sz="1800" u="none" cap="none" strike="noStrike">
                <a:solidFill>
                  <a:schemeClr val="lt1"/>
                </a:solidFill>
                <a:latin typeface="Calibri"/>
                <a:ea typeface="Calibri"/>
                <a:cs typeface="Calibri"/>
                <a:sym typeface="Calibri"/>
              </a:defRPr>
            </a:lvl6pPr>
            <a:lvl7pPr indent="0" lvl="6" marL="3200400" marR="0" rtl="0" algn="l">
              <a:lnSpc>
                <a:spcPct val="100000"/>
              </a:lnSpc>
              <a:spcBef>
                <a:spcPts val="0"/>
              </a:spcBef>
              <a:spcAft>
                <a:spcPts val="0"/>
              </a:spcAft>
              <a:buNone/>
              <a:defRPr b="0" i="0" sz="1800" u="none" cap="none" strike="noStrike">
                <a:solidFill>
                  <a:schemeClr val="lt1"/>
                </a:solidFill>
                <a:latin typeface="Calibri"/>
                <a:ea typeface="Calibri"/>
                <a:cs typeface="Calibri"/>
                <a:sym typeface="Calibri"/>
              </a:defRPr>
            </a:lvl7pPr>
            <a:lvl8pPr indent="0" lvl="7" marL="4572000" marR="0" rtl="0" algn="l">
              <a:lnSpc>
                <a:spcPct val="100000"/>
              </a:lnSpc>
              <a:spcBef>
                <a:spcPts val="0"/>
              </a:spcBef>
              <a:spcAft>
                <a:spcPts val="0"/>
              </a:spcAft>
              <a:buNone/>
              <a:defRPr b="0" i="0" sz="1800" u="none" cap="none" strike="noStrike">
                <a:solidFill>
                  <a:schemeClr val="lt1"/>
                </a:solidFill>
                <a:latin typeface="Calibri"/>
                <a:ea typeface="Calibri"/>
                <a:cs typeface="Calibri"/>
                <a:sym typeface="Calibri"/>
              </a:defRPr>
            </a:lvl8pPr>
            <a:lvl9pPr indent="0" lvl="8" marL="6400800" marR="0" rtl="0" algn="l">
              <a:lnSpc>
                <a:spcPct val="100000"/>
              </a:lnSpc>
              <a:spcBef>
                <a:spcPts val="0"/>
              </a:spcBef>
              <a:spcAft>
                <a:spcPts val="0"/>
              </a:spcAft>
              <a:buNone/>
              <a:defRPr b="0" i="0" sz="1800" u="none" cap="none" strike="noStrike">
                <a:solidFill>
                  <a:schemeClr val="lt1"/>
                </a:solidFill>
                <a:latin typeface="Calibri"/>
                <a:ea typeface="Calibri"/>
                <a:cs typeface="Calibri"/>
                <a:sym typeface="Calibri"/>
              </a:defRPr>
            </a:lvl9pPr>
          </a:lstStyle>
          <a:p/>
        </p:txBody>
      </p:sp>
      <p:sp>
        <p:nvSpPr>
          <p:cNvPr id="68" name="Shape 68"/>
          <p:cNvSpPr txBox="1"/>
          <p:nvPr>
            <p:ph idx="12" type="sldNum"/>
          </p:nvPr>
        </p:nvSpPr>
        <p:spPr>
          <a:xfrm>
            <a:off x="6553200" y="6356350"/>
            <a:ext cx="2133599" cy="365125"/>
          </a:xfrm>
          <a:prstGeom prst="rect">
            <a:avLst/>
          </a:prstGeom>
          <a:noFill/>
          <a:ln>
            <a:noFill/>
          </a:ln>
        </p:spPr>
        <p:txBody>
          <a:bodyPr anchorCtr="0" anchor="ctr" bIns="45700" lIns="91425" rIns="91425" tIns="45700">
            <a:noAutofit/>
          </a:bodyPr>
          <a:lstStyle/>
          <a:p>
            <a:pPr indent="0" lvl="0" marL="0" marR="0" rtl="0" algn="r">
              <a:lnSpc>
                <a:spcPct val="100000"/>
              </a:lnSpc>
              <a:spcBef>
                <a:spcPts val="0"/>
              </a:spcBef>
              <a:spcAft>
                <a:spcPts val="0"/>
              </a:spcAft>
              <a:buClr>
                <a:srgbClr val="FFFFFF"/>
              </a:buClr>
              <a:buSzPct val="25000"/>
              <a:buFont typeface="Calibri"/>
              <a:buNone/>
            </a:pPr>
            <a:fld id="{00000000-1234-1234-1234-123412341234}" type="slidenum">
              <a:rPr b="0" i="0" lang="en-US" sz="1200" u="none" cap="none" strike="noStrike">
                <a:solidFill>
                  <a:srgbClr val="FFFFFF"/>
                </a:solidFill>
                <a:latin typeface="Calibri"/>
                <a:ea typeface="Calibri"/>
                <a:cs typeface="Calibri"/>
                <a:sym typeface="Calibri"/>
              </a:rPr>
              <a:t>‹#›</a:t>
            </a:fld>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type="twoTxTwoObj">
  <p:cSld name="Karşılaştırma">
    <p:spTree>
      <p:nvGrpSpPr>
        <p:cNvPr id="69" name="Shape 69"/>
        <p:cNvGrpSpPr/>
        <p:nvPr/>
      </p:nvGrpSpPr>
      <p:grpSpPr>
        <a:xfrm>
          <a:off x="0" y="0"/>
          <a:ext cx="0" cy="0"/>
          <a:chOff x="0" y="0"/>
          <a:chExt cx="0" cy="0"/>
        </a:xfrm>
      </p:grpSpPr>
      <p:sp>
        <p:nvSpPr>
          <p:cNvPr id="70" name="Shape 70"/>
          <p:cNvSpPr txBox="1"/>
          <p:nvPr>
            <p:ph type="title"/>
          </p:nvPr>
        </p:nvSpPr>
        <p:spPr>
          <a:xfrm>
            <a:off x="457200" y="274637"/>
            <a:ext cx="8229600" cy="1143000"/>
          </a:xfrm>
          <a:prstGeom prst="rect">
            <a:avLst/>
          </a:prstGeom>
          <a:noFill/>
          <a:ln>
            <a:noFill/>
          </a:ln>
        </p:spPr>
        <p:txBody>
          <a:bodyPr anchorCtr="0" anchor="ctr" bIns="91425" lIns="91425" rIns="91425" tIns="91425"/>
          <a:lstStyle>
            <a:lvl1pPr indent="0" lvl="0" marL="0" marR="0" rtl="0" algn="ctr">
              <a:spcBef>
                <a:spcPts val="0"/>
              </a:spcBef>
              <a:spcAft>
                <a:spcPts val="0"/>
              </a:spcAft>
              <a:buNone/>
              <a:defRPr b="0" i="0" sz="4400" u="none" cap="none" strike="noStrike">
                <a:solidFill>
                  <a:schemeClr val="lt1"/>
                </a:solidFill>
                <a:latin typeface="Calibri"/>
                <a:ea typeface="Calibri"/>
                <a:cs typeface="Calibri"/>
                <a:sym typeface="Calibri"/>
              </a:defRPr>
            </a:lvl1pPr>
            <a:lvl2pPr indent="0" lvl="1" marL="0" marR="0" rtl="0" algn="ctr">
              <a:spcBef>
                <a:spcPts val="0"/>
              </a:spcBef>
              <a:spcAft>
                <a:spcPts val="0"/>
              </a:spcAft>
              <a:buNone/>
              <a:defRPr b="0" i="0" sz="4400" u="none" cap="none" strike="noStrike">
                <a:solidFill>
                  <a:schemeClr val="lt1"/>
                </a:solidFill>
                <a:latin typeface="Calibri"/>
                <a:ea typeface="Calibri"/>
                <a:cs typeface="Calibri"/>
                <a:sym typeface="Calibri"/>
              </a:defRPr>
            </a:lvl2pPr>
            <a:lvl3pPr indent="0" lvl="2" marL="0" marR="0" rtl="0" algn="ctr">
              <a:spcBef>
                <a:spcPts val="0"/>
              </a:spcBef>
              <a:spcAft>
                <a:spcPts val="0"/>
              </a:spcAft>
              <a:buNone/>
              <a:defRPr b="0" i="0" sz="4400" u="none" cap="none" strike="noStrike">
                <a:solidFill>
                  <a:schemeClr val="lt1"/>
                </a:solidFill>
                <a:latin typeface="Calibri"/>
                <a:ea typeface="Calibri"/>
                <a:cs typeface="Calibri"/>
                <a:sym typeface="Calibri"/>
              </a:defRPr>
            </a:lvl3pPr>
            <a:lvl4pPr indent="0" lvl="3" marL="0" marR="0" rtl="0" algn="ctr">
              <a:spcBef>
                <a:spcPts val="0"/>
              </a:spcBef>
              <a:spcAft>
                <a:spcPts val="0"/>
              </a:spcAft>
              <a:buNone/>
              <a:defRPr b="0" i="0" sz="4400" u="none" cap="none" strike="noStrike">
                <a:solidFill>
                  <a:schemeClr val="lt1"/>
                </a:solidFill>
                <a:latin typeface="Calibri"/>
                <a:ea typeface="Calibri"/>
                <a:cs typeface="Calibri"/>
                <a:sym typeface="Calibri"/>
              </a:defRPr>
            </a:lvl4pPr>
            <a:lvl5pPr indent="0" lvl="4" marL="0" marR="0" rtl="0" algn="ctr">
              <a:spcBef>
                <a:spcPts val="0"/>
              </a:spcBef>
              <a:spcAft>
                <a:spcPts val="0"/>
              </a:spcAft>
              <a:buNone/>
              <a:defRPr b="0" i="0" sz="4400" u="none" cap="none" strike="noStrike">
                <a:solidFill>
                  <a:schemeClr val="lt1"/>
                </a:solidFill>
                <a:latin typeface="Calibri"/>
                <a:ea typeface="Calibri"/>
                <a:cs typeface="Calibri"/>
                <a:sym typeface="Calibri"/>
              </a:defRPr>
            </a:lvl5pPr>
            <a:lvl6pPr indent="0" lvl="5" marL="457200" marR="0" rtl="0" algn="ctr">
              <a:spcBef>
                <a:spcPts val="0"/>
              </a:spcBef>
              <a:spcAft>
                <a:spcPts val="0"/>
              </a:spcAft>
              <a:buNone/>
              <a:defRPr b="0" i="0" sz="4400" u="none" cap="none" strike="noStrike">
                <a:solidFill>
                  <a:schemeClr val="lt1"/>
                </a:solidFill>
                <a:latin typeface="Calibri"/>
                <a:ea typeface="Calibri"/>
                <a:cs typeface="Calibri"/>
                <a:sym typeface="Calibri"/>
              </a:defRPr>
            </a:lvl6pPr>
            <a:lvl7pPr indent="0" lvl="6" marL="914400" marR="0" rtl="0" algn="ctr">
              <a:spcBef>
                <a:spcPts val="0"/>
              </a:spcBef>
              <a:spcAft>
                <a:spcPts val="0"/>
              </a:spcAft>
              <a:buNone/>
              <a:defRPr b="0" i="0" sz="4400" u="none" cap="none" strike="noStrike">
                <a:solidFill>
                  <a:schemeClr val="lt1"/>
                </a:solidFill>
                <a:latin typeface="Calibri"/>
                <a:ea typeface="Calibri"/>
                <a:cs typeface="Calibri"/>
                <a:sym typeface="Calibri"/>
              </a:defRPr>
            </a:lvl7pPr>
            <a:lvl8pPr indent="0" lvl="7" marL="1371600" marR="0" rtl="0" algn="ctr">
              <a:spcBef>
                <a:spcPts val="0"/>
              </a:spcBef>
              <a:spcAft>
                <a:spcPts val="0"/>
              </a:spcAft>
              <a:buNone/>
              <a:defRPr b="0" i="0" sz="4400" u="none" cap="none" strike="noStrike">
                <a:solidFill>
                  <a:schemeClr val="lt1"/>
                </a:solidFill>
                <a:latin typeface="Calibri"/>
                <a:ea typeface="Calibri"/>
                <a:cs typeface="Calibri"/>
                <a:sym typeface="Calibri"/>
              </a:defRPr>
            </a:lvl8pPr>
            <a:lvl9pPr indent="0" lvl="8" marL="1828800" marR="0" rtl="0" algn="ctr">
              <a:spcBef>
                <a:spcPts val="0"/>
              </a:spcBef>
              <a:spcAft>
                <a:spcPts val="0"/>
              </a:spcAft>
              <a:buNone/>
              <a:defRPr b="0" i="0" sz="4400" u="none" cap="none" strike="noStrike">
                <a:solidFill>
                  <a:schemeClr val="lt1"/>
                </a:solidFill>
                <a:latin typeface="Calibri"/>
                <a:ea typeface="Calibri"/>
                <a:cs typeface="Calibri"/>
                <a:sym typeface="Calibri"/>
              </a:defRPr>
            </a:lvl9pPr>
          </a:lstStyle>
          <a:p/>
        </p:txBody>
      </p:sp>
      <p:sp>
        <p:nvSpPr>
          <p:cNvPr id="71" name="Shape 71"/>
          <p:cNvSpPr txBox="1"/>
          <p:nvPr>
            <p:ph idx="1" type="body"/>
          </p:nvPr>
        </p:nvSpPr>
        <p:spPr>
          <a:xfrm>
            <a:off x="457200" y="1535112"/>
            <a:ext cx="4040187" cy="639762"/>
          </a:xfrm>
          <a:prstGeom prst="rect">
            <a:avLst/>
          </a:prstGeom>
          <a:noFill/>
          <a:ln>
            <a:noFill/>
          </a:ln>
        </p:spPr>
        <p:txBody>
          <a:bodyPr anchorCtr="0" anchor="b" bIns="91425" lIns="91425" rIns="91425" tIns="91425"/>
          <a:lstStyle>
            <a:lvl1pPr indent="0" lvl="0" marL="0" marR="0" rtl="0" algn="l">
              <a:spcBef>
                <a:spcPts val="480"/>
              </a:spcBef>
              <a:spcAft>
                <a:spcPts val="0"/>
              </a:spcAft>
              <a:buClr>
                <a:schemeClr val="lt1"/>
              </a:buClr>
              <a:buFont typeface="Arial"/>
              <a:buNone/>
              <a:defRPr b="1" sz="2400">
                <a:solidFill>
                  <a:schemeClr val="lt1"/>
                </a:solidFill>
                <a:latin typeface="Calibri"/>
                <a:ea typeface="Calibri"/>
                <a:cs typeface="Calibri"/>
                <a:sym typeface="Calibri"/>
              </a:defRPr>
            </a:lvl1pPr>
            <a:lvl2pPr indent="0" lvl="1" marL="457200" marR="0" rtl="0" algn="l">
              <a:spcBef>
                <a:spcPts val="400"/>
              </a:spcBef>
              <a:spcAft>
                <a:spcPts val="0"/>
              </a:spcAft>
              <a:buClr>
                <a:schemeClr val="lt1"/>
              </a:buClr>
              <a:buFont typeface="Arial"/>
              <a:buNone/>
              <a:defRPr b="1" i="0" sz="2000" u="none" cap="none" strike="noStrike">
                <a:solidFill>
                  <a:schemeClr val="lt1"/>
                </a:solidFill>
                <a:latin typeface="Calibri"/>
                <a:ea typeface="Calibri"/>
                <a:cs typeface="Calibri"/>
                <a:sym typeface="Calibri"/>
              </a:defRPr>
            </a:lvl2pPr>
            <a:lvl3pPr indent="0" lvl="2" marL="914400" marR="0" rtl="0" algn="l">
              <a:spcBef>
                <a:spcPts val="360"/>
              </a:spcBef>
              <a:spcAft>
                <a:spcPts val="0"/>
              </a:spcAft>
              <a:buClr>
                <a:schemeClr val="lt1"/>
              </a:buClr>
              <a:buFont typeface="Arial"/>
              <a:buNone/>
              <a:defRPr b="1" i="0" sz="1800" u="none" cap="none" strike="noStrike">
                <a:solidFill>
                  <a:schemeClr val="lt1"/>
                </a:solidFill>
                <a:latin typeface="Calibri"/>
                <a:ea typeface="Calibri"/>
                <a:cs typeface="Calibri"/>
                <a:sym typeface="Calibri"/>
              </a:defRPr>
            </a:lvl3pPr>
            <a:lvl4pPr indent="0" lvl="3" marL="1371600" marR="0" rtl="0" algn="l">
              <a:spcBef>
                <a:spcPts val="320"/>
              </a:spcBef>
              <a:spcAft>
                <a:spcPts val="0"/>
              </a:spcAft>
              <a:buClr>
                <a:schemeClr val="lt1"/>
              </a:buClr>
              <a:buFont typeface="Arial"/>
              <a:buNone/>
              <a:defRPr b="1" i="0" sz="1600" u="none" cap="none" strike="noStrike">
                <a:solidFill>
                  <a:schemeClr val="lt1"/>
                </a:solidFill>
                <a:latin typeface="Calibri"/>
                <a:ea typeface="Calibri"/>
                <a:cs typeface="Calibri"/>
                <a:sym typeface="Calibri"/>
              </a:defRPr>
            </a:lvl4pPr>
            <a:lvl5pPr indent="0" lvl="4" marL="1828800" marR="0" rtl="0" algn="l">
              <a:spcBef>
                <a:spcPts val="320"/>
              </a:spcBef>
              <a:spcAft>
                <a:spcPts val="0"/>
              </a:spcAft>
              <a:buClr>
                <a:schemeClr val="lt1"/>
              </a:buClr>
              <a:buFont typeface="Arial"/>
              <a:buNone/>
              <a:defRPr b="1" i="0" sz="1600" u="none" cap="none" strike="noStrike">
                <a:solidFill>
                  <a:schemeClr val="lt1"/>
                </a:solidFill>
                <a:latin typeface="Calibri"/>
                <a:ea typeface="Calibri"/>
                <a:cs typeface="Calibri"/>
                <a:sym typeface="Calibri"/>
              </a:defRPr>
            </a:lvl5pPr>
            <a:lvl6pPr indent="0" lvl="5" marL="2286000" marR="0" rtl="0" algn="l">
              <a:spcBef>
                <a:spcPts val="320"/>
              </a:spcBef>
              <a:buClr>
                <a:schemeClr val="lt1"/>
              </a:buClr>
              <a:buFont typeface="Arial"/>
              <a:buNone/>
              <a:defRPr b="1" i="0" sz="1600" u="none" cap="none" strike="noStrike">
                <a:solidFill>
                  <a:schemeClr val="lt1"/>
                </a:solidFill>
                <a:latin typeface="Calibri"/>
                <a:ea typeface="Calibri"/>
                <a:cs typeface="Calibri"/>
                <a:sym typeface="Calibri"/>
              </a:defRPr>
            </a:lvl6pPr>
            <a:lvl7pPr indent="0" lvl="6" marL="2743200" marR="0" rtl="0" algn="l">
              <a:spcBef>
                <a:spcPts val="320"/>
              </a:spcBef>
              <a:buClr>
                <a:schemeClr val="lt1"/>
              </a:buClr>
              <a:buFont typeface="Arial"/>
              <a:buNone/>
              <a:defRPr b="1" i="0" sz="1600" u="none" cap="none" strike="noStrike">
                <a:solidFill>
                  <a:schemeClr val="lt1"/>
                </a:solidFill>
                <a:latin typeface="Calibri"/>
                <a:ea typeface="Calibri"/>
                <a:cs typeface="Calibri"/>
                <a:sym typeface="Calibri"/>
              </a:defRPr>
            </a:lvl7pPr>
            <a:lvl8pPr indent="0" lvl="7" marL="3200400" marR="0" rtl="0" algn="l">
              <a:spcBef>
                <a:spcPts val="320"/>
              </a:spcBef>
              <a:buClr>
                <a:schemeClr val="lt1"/>
              </a:buClr>
              <a:buFont typeface="Arial"/>
              <a:buNone/>
              <a:defRPr b="1" i="0" sz="1600" u="none" cap="none" strike="noStrike">
                <a:solidFill>
                  <a:schemeClr val="lt1"/>
                </a:solidFill>
                <a:latin typeface="Calibri"/>
                <a:ea typeface="Calibri"/>
                <a:cs typeface="Calibri"/>
                <a:sym typeface="Calibri"/>
              </a:defRPr>
            </a:lvl8pPr>
            <a:lvl9pPr indent="0" lvl="8" marL="3657600" marR="0" rtl="0" algn="l">
              <a:spcBef>
                <a:spcPts val="320"/>
              </a:spcBef>
              <a:buClr>
                <a:schemeClr val="lt1"/>
              </a:buClr>
              <a:buFont typeface="Arial"/>
              <a:buNone/>
              <a:defRPr b="1" i="0" sz="1600" u="none" cap="none" strike="noStrike">
                <a:solidFill>
                  <a:schemeClr val="lt1"/>
                </a:solidFill>
                <a:latin typeface="Calibri"/>
                <a:ea typeface="Calibri"/>
                <a:cs typeface="Calibri"/>
                <a:sym typeface="Calibri"/>
              </a:defRPr>
            </a:lvl9pPr>
          </a:lstStyle>
          <a:p/>
        </p:txBody>
      </p:sp>
      <p:sp>
        <p:nvSpPr>
          <p:cNvPr id="72" name="Shape 72"/>
          <p:cNvSpPr txBox="1"/>
          <p:nvPr>
            <p:ph idx="2" type="body"/>
          </p:nvPr>
        </p:nvSpPr>
        <p:spPr>
          <a:xfrm>
            <a:off x="457200" y="2174875"/>
            <a:ext cx="4040187" cy="3951287"/>
          </a:xfrm>
          <a:prstGeom prst="rect">
            <a:avLst/>
          </a:prstGeom>
          <a:noFill/>
          <a:ln>
            <a:noFill/>
          </a:ln>
        </p:spPr>
        <p:txBody>
          <a:bodyPr anchorCtr="0" anchor="t" bIns="91425" lIns="91425" rIns="91425" tIns="91425"/>
          <a:lstStyle>
            <a:lvl1pPr indent="-190500" lvl="0" marL="342900" marR="0" rtl="0" algn="l">
              <a:spcBef>
                <a:spcPts val="480"/>
              </a:spcBef>
              <a:spcAft>
                <a:spcPts val="0"/>
              </a:spcAft>
              <a:buClr>
                <a:schemeClr val="lt1"/>
              </a:buClr>
              <a:buSzPct val="100000"/>
              <a:buFont typeface="Arial"/>
              <a:buChar char="•"/>
              <a:defRPr sz="2400">
                <a:solidFill>
                  <a:schemeClr val="lt1"/>
                </a:solidFill>
                <a:latin typeface="Calibri"/>
                <a:ea typeface="Calibri"/>
                <a:cs typeface="Calibri"/>
                <a:sym typeface="Calibri"/>
              </a:defRPr>
            </a:lvl1pPr>
            <a:lvl2pPr indent="-158750" lvl="1" marL="742950" marR="0" rtl="0" algn="l">
              <a:spcBef>
                <a:spcPts val="400"/>
              </a:spcBef>
              <a:spcAft>
                <a:spcPts val="0"/>
              </a:spcAft>
              <a:buClr>
                <a:schemeClr val="lt1"/>
              </a:buClr>
              <a:buSzPct val="100000"/>
              <a:buFont typeface="Arial"/>
              <a:buChar char="–"/>
              <a:defRPr b="0" i="0" sz="2000" u="none" cap="none" strike="noStrike">
                <a:solidFill>
                  <a:schemeClr val="lt1"/>
                </a:solidFill>
                <a:latin typeface="Calibri"/>
                <a:ea typeface="Calibri"/>
                <a:cs typeface="Calibri"/>
                <a:sym typeface="Calibri"/>
              </a:defRPr>
            </a:lvl2pPr>
            <a:lvl3pPr indent="-114300" lvl="2" marL="1143000" marR="0" rtl="0" algn="l">
              <a:spcBef>
                <a:spcPts val="360"/>
              </a:spcBef>
              <a:spcAft>
                <a:spcPts val="0"/>
              </a:spcAft>
              <a:buClr>
                <a:schemeClr val="lt1"/>
              </a:buClr>
              <a:buSzPct val="100000"/>
              <a:buFont typeface="Arial"/>
              <a:buChar char="•"/>
              <a:defRPr b="0" i="0" sz="1800" u="none" cap="none" strike="noStrike">
                <a:solidFill>
                  <a:schemeClr val="lt1"/>
                </a:solidFill>
                <a:latin typeface="Calibri"/>
                <a:ea typeface="Calibri"/>
                <a:cs typeface="Calibri"/>
                <a:sym typeface="Calibri"/>
              </a:defRPr>
            </a:lvl3pPr>
            <a:lvl4pPr indent="-127000" lvl="3" marL="1600200" marR="0" rtl="0" algn="l">
              <a:spcBef>
                <a:spcPts val="320"/>
              </a:spcBef>
              <a:spcAft>
                <a:spcPts val="0"/>
              </a:spcAft>
              <a:buClr>
                <a:schemeClr val="lt1"/>
              </a:buClr>
              <a:buSzPct val="100000"/>
              <a:buFont typeface="Arial"/>
              <a:buChar char="–"/>
              <a:defRPr b="0" i="0" sz="1600" u="none" cap="none" strike="noStrike">
                <a:solidFill>
                  <a:schemeClr val="lt1"/>
                </a:solidFill>
                <a:latin typeface="Calibri"/>
                <a:ea typeface="Calibri"/>
                <a:cs typeface="Calibri"/>
                <a:sym typeface="Calibri"/>
              </a:defRPr>
            </a:lvl4pPr>
            <a:lvl5pPr indent="-127000" lvl="4" marL="2057400" marR="0" rtl="0" algn="l">
              <a:spcBef>
                <a:spcPts val="320"/>
              </a:spcBef>
              <a:spcAft>
                <a:spcPts val="0"/>
              </a:spcAft>
              <a:buClr>
                <a:schemeClr val="lt1"/>
              </a:buClr>
              <a:buSzPct val="100000"/>
              <a:buFont typeface="Arial"/>
              <a:buChar char="»"/>
              <a:defRPr b="0" i="0" sz="1600" u="none" cap="none" strike="noStrike">
                <a:solidFill>
                  <a:schemeClr val="lt1"/>
                </a:solidFill>
                <a:latin typeface="Calibri"/>
                <a:ea typeface="Calibri"/>
                <a:cs typeface="Calibri"/>
                <a:sym typeface="Calibri"/>
              </a:defRPr>
            </a:lvl5pPr>
            <a:lvl6pPr indent="-127000" lvl="5" marL="2514600" marR="0" rtl="0" algn="l">
              <a:spcBef>
                <a:spcPts val="320"/>
              </a:spcBef>
              <a:buClr>
                <a:schemeClr val="lt1"/>
              </a:buClr>
              <a:buSzPct val="100000"/>
              <a:buFont typeface="Arial"/>
              <a:buChar char="•"/>
              <a:defRPr b="0" i="0" sz="1600" u="none" cap="none" strike="noStrike">
                <a:solidFill>
                  <a:schemeClr val="lt1"/>
                </a:solidFill>
                <a:latin typeface="Calibri"/>
                <a:ea typeface="Calibri"/>
                <a:cs typeface="Calibri"/>
                <a:sym typeface="Calibri"/>
              </a:defRPr>
            </a:lvl6pPr>
            <a:lvl7pPr indent="-127000" lvl="6" marL="2971800" marR="0" rtl="0" algn="l">
              <a:spcBef>
                <a:spcPts val="320"/>
              </a:spcBef>
              <a:buClr>
                <a:schemeClr val="lt1"/>
              </a:buClr>
              <a:buSzPct val="100000"/>
              <a:buFont typeface="Arial"/>
              <a:buChar char="•"/>
              <a:defRPr b="0" i="0" sz="1600" u="none" cap="none" strike="noStrike">
                <a:solidFill>
                  <a:schemeClr val="lt1"/>
                </a:solidFill>
                <a:latin typeface="Calibri"/>
                <a:ea typeface="Calibri"/>
                <a:cs typeface="Calibri"/>
                <a:sym typeface="Calibri"/>
              </a:defRPr>
            </a:lvl7pPr>
            <a:lvl8pPr indent="-127000" lvl="7" marL="3429000" marR="0" rtl="0" algn="l">
              <a:spcBef>
                <a:spcPts val="320"/>
              </a:spcBef>
              <a:buClr>
                <a:schemeClr val="lt1"/>
              </a:buClr>
              <a:buSzPct val="100000"/>
              <a:buFont typeface="Arial"/>
              <a:buChar char="•"/>
              <a:defRPr b="0" i="0" sz="1600" u="none" cap="none" strike="noStrike">
                <a:solidFill>
                  <a:schemeClr val="lt1"/>
                </a:solidFill>
                <a:latin typeface="Calibri"/>
                <a:ea typeface="Calibri"/>
                <a:cs typeface="Calibri"/>
                <a:sym typeface="Calibri"/>
              </a:defRPr>
            </a:lvl8pPr>
            <a:lvl9pPr indent="-127000" lvl="8" marL="3886200" marR="0" rtl="0" algn="l">
              <a:spcBef>
                <a:spcPts val="320"/>
              </a:spcBef>
              <a:buClr>
                <a:schemeClr val="lt1"/>
              </a:buClr>
              <a:buSzPct val="100000"/>
              <a:buFont typeface="Arial"/>
              <a:buChar char="•"/>
              <a:defRPr b="0" i="0" sz="1600" u="none" cap="none" strike="noStrike">
                <a:solidFill>
                  <a:schemeClr val="lt1"/>
                </a:solidFill>
                <a:latin typeface="Calibri"/>
                <a:ea typeface="Calibri"/>
                <a:cs typeface="Calibri"/>
                <a:sym typeface="Calibri"/>
              </a:defRPr>
            </a:lvl9pPr>
          </a:lstStyle>
          <a:p/>
        </p:txBody>
      </p:sp>
      <p:sp>
        <p:nvSpPr>
          <p:cNvPr id="73" name="Shape 73"/>
          <p:cNvSpPr txBox="1"/>
          <p:nvPr>
            <p:ph idx="3" type="body"/>
          </p:nvPr>
        </p:nvSpPr>
        <p:spPr>
          <a:xfrm>
            <a:off x="4645025" y="1535112"/>
            <a:ext cx="4041774" cy="639762"/>
          </a:xfrm>
          <a:prstGeom prst="rect">
            <a:avLst/>
          </a:prstGeom>
          <a:noFill/>
          <a:ln>
            <a:noFill/>
          </a:ln>
        </p:spPr>
        <p:txBody>
          <a:bodyPr anchorCtr="0" anchor="b" bIns="91425" lIns="91425" rIns="91425" tIns="91425"/>
          <a:lstStyle>
            <a:lvl1pPr indent="0" lvl="0" marL="0" marR="0" rtl="0" algn="l">
              <a:spcBef>
                <a:spcPts val="480"/>
              </a:spcBef>
              <a:spcAft>
                <a:spcPts val="0"/>
              </a:spcAft>
              <a:buClr>
                <a:schemeClr val="lt1"/>
              </a:buClr>
              <a:buFont typeface="Arial"/>
              <a:buNone/>
              <a:defRPr b="1" sz="2400">
                <a:solidFill>
                  <a:schemeClr val="lt1"/>
                </a:solidFill>
                <a:latin typeface="Calibri"/>
                <a:ea typeface="Calibri"/>
                <a:cs typeface="Calibri"/>
                <a:sym typeface="Calibri"/>
              </a:defRPr>
            </a:lvl1pPr>
            <a:lvl2pPr indent="0" lvl="1" marL="457200" marR="0" rtl="0" algn="l">
              <a:spcBef>
                <a:spcPts val="400"/>
              </a:spcBef>
              <a:spcAft>
                <a:spcPts val="0"/>
              </a:spcAft>
              <a:buClr>
                <a:schemeClr val="lt1"/>
              </a:buClr>
              <a:buFont typeface="Arial"/>
              <a:buNone/>
              <a:defRPr b="1" i="0" sz="2000" u="none" cap="none" strike="noStrike">
                <a:solidFill>
                  <a:schemeClr val="lt1"/>
                </a:solidFill>
                <a:latin typeface="Calibri"/>
                <a:ea typeface="Calibri"/>
                <a:cs typeface="Calibri"/>
                <a:sym typeface="Calibri"/>
              </a:defRPr>
            </a:lvl2pPr>
            <a:lvl3pPr indent="0" lvl="2" marL="914400" marR="0" rtl="0" algn="l">
              <a:spcBef>
                <a:spcPts val="360"/>
              </a:spcBef>
              <a:spcAft>
                <a:spcPts val="0"/>
              </a:spcAft>
              <a:buClr>
                <a:schemeClr val="lt1"/>
              </a:buClr>
              <a:buFont typeface="Arial"/>
              <a:buNone/>
              <a:defRPr b="1" i="0" sz="1800" u="none" cap="none" strike="noStrike">
                <a:solidFill>
                  <a:schemeClr val="lt1"/>
                </a:solidFill>
                <a:latin typeface="Calibri"/>
                <a:ea typeface="Calibri"/>
                <a:cs typeface="Calibri"/>
                <a:sym typeface="Calibri"/>
              </a:defRPr>
            </a:lvl3pPr>
            <a:lvl4pPr indent="0" lvl="3" marL="1371600" marR="0" rtl="0" algn="l">
              <a:spcBef>
                <a:spcPts val="320"/>
              </a:spcBef>
              <a:spcAft>
                <a:spcPts val="0"/>
              </a:spcAft>
              <a:buClr>
                <a:schemeClr val="lt1"/>
              </a:buClr>
              <a:buFont typeface="Arial"/>
              <a:buNone/>
              <a:defRPr b="1" i="0" sz="1600" u="none" cap="none" strike="noStrike">
                <a:solidFill>
                  <a:schemeClr val="lt1"/>
                </a:solidFill>
                <a:latin typeface="Calibri"/>
                <a:ea typeface="Calibri"/>
                <a:cs typeface="Calibri"/>
                <a:sym typeface="Calibri"/>
              </a:defRPr>
            </a:lvl4pPr>
            <a:lvl5pPr indent="0" lvl="4" marL="1828800" marR="0" rtl="0" algn="l">
              <a:spcBef>
                <a:spcPts val="320"/>
              </a:spcBef>
              <a:spcAft>
                <a:spcPts val="0"/>
              </a:spcAft>
              <a:buClr>
                <a:schemeClr val="lt1"/>
              </a:buClr>
              <a:buFont typeface="Arial"/>
              <a:buNone/>
              <a:defRPr b="1" i="0" sz="1600" u="none" cap="none" strike="noStrike">
                <a:solidFill>
                  <a:schemeClr val="lt1"/>
                </a:solidFill>
                <a:latin typeface="Calibri"/>
                <a:ea typeface="Calibri"/>
                <a:cs typeface="Calibri"/>
                <a:sym typeface="Calibri"/>
              </a:defRPr>
            </a:lvl5pPr>
            <a:lvl6pPr indent="0" lvl="5" marL="2286000" marR="0" rtl="0" algn="l">
              <a:spcBef>
                <a:spcPts val="320"/>
              </a:spcBef>
              <a:buClr>
                <a:schemeClr val="lt1"/>
              </a:buClr>
              <a:buFont typeface="Arial"/>
              <a:buNone/>
              <a:defRPr b="1" i="0" sz="1600" u="none" cap="none" strike="noStrike">
                <a:solidFill>
                  <a:schemeClr val="lt1"/>
                </a:solidFill>
                <a:latin typeface="Calibri"/>
                <a:ea typeface="Calibri"/>
                <a:cs typeface="Calibri"/>
                <a:sym typeface="Calibri"/>
              </a:defRPr>
            </a:lvl6pPr>
            <a:lvl7pPr indent="0" lvl="6" marL="2743200" marR="0" rtl="0" algn="l">
              <a:spcBef>
                <a:spcPts val="320"/>
              </a:spcBef>
              <a:buClr>
                <a:schemeClr val="lt1"/>
              </a:buClr>
              <a:buFont typeface="Arial"/>
              <a:buNone/>
              <a:defRPr b="1" i="0" sz="1600" u="none" cap="none" strike="noStrike">
                <a:solidFill>
                  <a:schemeClr val="lt1"/>
                </a:solidFill>
                <a:latin typeface="Calibri"/>
                <a:ea typeface="Calibri"/>
                <a:cs typeface="Calibri"/>
                <a:sym typeface="Calibri"/>
              </a:defRPr>
            </a:lvl7pPr>
            <a:lvl8pPr indent="0" lvl="7" marL="3200400" marR="0" rtl="0" algn="l">
              <a:spcBef>
                <a:spcPts val="320"/>
              </a:spcBef>
              <a:buClr>
                <a:schemeClr val="lt1"/>
              </a:buClr>
              <a:buFont typeface="Arial"/>
              <a:buNone/>
              <a:defRPr b="1" i="0" sz="1600" u="none" cap="none" strike="noStrike">
                <a:solidFill>
                  <a:schemeClr val="lt1"/>
                </a:solidFill>
                <a:latin typeface="Calibri"/>
                <a:ea typeface="Calibri"/>
                <a:cs typeface="Calibri"/>
                <a:sym typeface="Calibri"/>
              </a:defRPr>
            </a:lvl8pPr>
            <a:lvl9pPr indent="0" lvl="8" marL="3657600" marR="0" rtl="0" algn="l">
              <a:spcBef>
                <a:spcPts val="320"/>
              </a:spcBef>
              <a:buClr>
                <a:schemeClr val="lt1"/>
              </a:buClr>
              <a:buFont typeface="Arial"/>
              <a:buNone/>
              <a:defRPr b="1" i="0" sz="1600" u="none" cap="none" strike="noStrike">
                <a:solidFill>
                  <a:schemeClr val="lt1"/>
                </a:solidFill>
                <a:latin typeface="Calibri"/>
                <a:ea typeface="Calibri"/>
                <a:cs typeface="Calibri"/>
                <a:sym typeface="Calibri"/>
              </a:defRPr>
            </a:lvl9pPr>
          </a:lstStyle>
          <a:p/>
        </p:txBody>
      </p:sp>
      <p:sp>
        <p:nvSpPr>
          <p:cNvPr id="74" name="Shape 74"/>
          <p:cNvSpPr txBox="1"/>
          <p:nvPr>
            <p:ph idx="4" type="body"/>
          </p:nvPr>
        </p:nvSpPr>
        <p:spPr>
          <a:xfrm>
            <a:off x="4645025" y="2174875"/>
            <a:ext cx="4041774" cy="3951287"/>
          </a:xfrm>
          <a:prstGeom prst="rect">
            <a:avLst/>
          </a:prstGeom>
          <a:noFill/>
          <a:ln>
            <a:noFill/>
          </a:ln>
        </p:spPr>
        <p:txBody>
          <a:bodyPr anchorCtr="0" anchor="t" bIns="91425" lIns="91425" rIns="91425" tIns="91425"/>
          <a:lstStyle>
            <a:lvl1pPr indent="-190500" lvl="0" marL="342900" marR="0" rtl="0" algn="l">
              <a:spcBef>
                <a:spcPts val="480"/>
              </a:spcBef>
              <a:spcAft>
                <a:spcPts val="0"/>
              </a:spcAft>
              <a:buClr>
                <a:schemeClr val="lt1"/>
              </a:buClr>
              <a:buSzPct val="100000"/>
              <a:buFont typeface="Arial"/>
              <a:buChar char="•"/>
              <a:defRPr sz="2400">
                <a:solidFill>
                  <a:schemeClr val="lt1"/>
                </a:solidFill>
                <a:latin typeface="Calibri"/>
                <a:ea typeface="Calibri"/>
                <a:cs typeface="Calibri"/>
                <a:sym typeface="Calibri"/>
              </a:defRPr>
            </a:lvl1pPr>
            <a:lvl2pPr indent="-158750" lvl="1" marL="742950" marR="0" rtl="0" algn="l">
              <a:spcBef>
                <a:spcPts val="400"/>
              </a:spcBef>
              <a:spcAft>
                <a:spcPts val="0"/>
              </a:spcAft>
              <a:buClr>
                <a:schemeClr val="lt1"/>
              </a:buClr>
              <a:buSzPct val="100000"/>
              <a:buFont typeface="Arial"/>
              <a:buChar char="–"/>
              <a:defRPr b="0" i="0" sz="2000" u="none" cap="none" strike="noStrike">
                <a:solidFill>
                  <a:schemeClr val="lt1"/>
                </a:solidFill>
                <a:latin typeface="Calibri"/>
                <a:ea typeface="Calibri"/>
                <a:cs typeface="Calibri"/>
                <a:sym typeface="Calibri"/>
              </a:defRPr>
            </a:lvl2pPr>
            <a:lvl3pPr indent="-114300" lvl="2" marL="1143000" marR="0" rtl="0" algn="l">
              <a:spcBef>
                <a:spcPts val="360"/>
              </a:spcBef>
              <a:spcAft>
                <a:spcPts val="0"/>
              </a:spcAft>
              <a:buClr>
                <a:schemeClr val="lt1"/>
              </a:buClr>
              <a:buSzPct val="100000"/>
              <a:buFont typeface="Arial"/>
              <a:buChar char="•"/>
              <a:defRPr b="0" i="0" sz="1800" u="none" cap="none" strike="noStrike">
                <a:solidFill>
                  <a:schemeClr val="lt1"/>
                </a:solidFill>
                <a:latin typeface="Calibri"/>
                <a:ea typeface="Calibri"/>
                <a:cs typeface="Calibri"/>
                <a:sym typeface="Calibri"/>
              </a:defRPr>
            </a:lvl3pPr>
            <a:lvl4pPr indent="-127000" lvl="3" marL="1600200" marR="0" rtl="0" algn="l">
              <a:spcBef>
                <a:spcPts val="320"/>
              </a:spcBef>
              <a:spcAft>
                <a:spcPts val="0"/>
              </a:spcAft>
              <a:buClr>
                <a:schemeClr val="lt1"/>
              </a:buClr>
              <a:buSzPct val="100000"/>
              <a:buFont typeface="Arial"/>
              <a:buChar char="–"/>
              <a:defRPr b="0" i="0" sz="1600" u="none" cap="none" strike="noStrike">
                <a:solidFill>
                  <a:schemeClr val="lt1"/>
                </a:solidFill>
                <a:latin typeface="Calibri"/>
                <a:ea typeface="Calibri"/>
                <a:cs typeface="Calibri"/>
                <a:sym typeface="Calibri"/>
              </a:defRPr>
            </a:lvl4pPr>
            <a:lvl5pPr indent="-127000" lvl="4" marL="2057400" marR="0" rtl="0" algn="l">
              <a:spcBef>
                <a:spcPts val="320"/>
              </a:spcBef>
              <a:spcAft>
                <a:spcPts val="0"/>
              </a:spcAft>
              <a:buClr>
                <a:schemeClr val="lt1"/>
              </a:buClr>
              <a:buSzPct val="100000"/>
              <a:buFont typeface="Arial"/>
              <a:buChar char="»"/>
              <a:defRPr b="0" i="0" sz="1600" u="none" cap="none" strike="noStrike">
                <a:solidFill>
                  <a:schemeClr val="lt1"/>
                </a:solidFill>
                <a:latin typeface="Calibri"/>
                <a:ea typeface="Calibri"/>
                <a:cs typeface="Calibri"/>
                <a:sym typeface="Calibri"/>
              </a:defRPr>
            </a:lvl5pPr>
            <a:lvl6pPr indent="-127000" lvl="5" marL="2514600" marR="0" rtl="0" algn="l">
              <a:spcBef>
                <a:spcPts val="320"/>
              </a:spcBef>
              <a:buClr>
                <a:schemeClr val="lt1"/>
              </a:buClr>
              <a:buSzPct val="100000"/>
              <a:buFont typeface="Arial"/>
              <a:buChar char="•"/>
              <a:defRPr b="0" i="0" sz="1600" u="none" cap="none" strike="noStrike">
                <a:solidFill>
                  <a:schemeClr val="lt1"/>
                </a:solidFill>
                <a:latin typeface="Calibri"/>
                <a:ea typeface="Calibri"/>
                <a:cs typeface="Calibri"/>
                <a:sym typeface="Calibri"/>
              </a:defRPr>
            </a:lvl6pPr>
            <a:lvl7pPr indent="-127000" lvl="6" marL="2971800" marR="0" rtl="0" algn="l">
              <a:spcBef>
                <a:spcPts val="320"/>
              </a:spcBef>
              <a:buClr>
                <a:schemeClr val="lt1"/>
              </a:buClr>
              <a:buSzPct val="100000"/>
              <a:buFont typeface="Arial"/>
              <a:buChar char="•"/>
              <a:defRPr b="0" i="0" sz="1600" u="none" cap="none" strike="noStrike">
                <a:solidFill>
                  <a:schemeClr val="lt1"/>
                </a:solidFill>
                <a:latin typeface="Calibri"/>
                <a:ea typeface="Calibri"/>
                <a:cs typeface="Calibri"/>
                <a:sym typeface="Calibri"/>
              </a:defRPr>
            </a:lvl7pPr>
            <a:lvl8pPr indent="-127000" lvl="7" marL="3429000" marR="0" rtl="0" algn="l">
              <a:spcBef>
                <a:spcPts val="320"/>
              </a:spcBef>
              <a:buClr>
                <a:schemeClr val="lt1"/>
              </a:buClr>
              <a:buSzPct val="100000"/>
              <a:buFont typeface="Arial"/>
              <a:buChar char="•"/>
              <a:defRPr b="0" i="0" sz="1600" u="none" cap="none" strike="noStrike">
                <a:solidFill>
                  <a:schemeClr val="lt1"/>
                </a:solidFill>
                <a:latin typeface="Calibri"/>
                <a:ea typeface="Calibri"/>
                <a:cs typeface="Calibri"/>
                <a:sym typeface="Calibri"/>
              </a:defRPr>
            </a:lvl8pPr>
            <a:lvl9pPr indent="-127000" lvl="8" marL="3886200" marR="0" rtl="0" algn="l">
              <a:spcBef>
                <a:spcPts val="320"/>
              </a:spcBef>
              <a:buClr>
                <a:schemeClr val="lt1"/>
              </a:buClr>
              <a:buSzPct val="100000"/>
              <a:buFont typeface="Arial"/>
              <a:buChar char="•"/>
              <a:defRPr b="0" i="0" sz="1600" u="none" cap="none" strike="noStrike">
                <a:solidFill>
                  <a:schemeClr val="lt1"/>
                </a:solidFill>
                <a:latin typeface="Calibri"/>
                <a:ea typeface="Calibri"/>
                <a:cs typeface="Calibri"/>
                <a:sym typeface="Calibri"/>
              </a:defRPr>
            </a:lvl9pPr>
          </a:lstStyle>
          <a:p/>
        </p:txBody>
      </p:sp>
      <p:sp>
        <p:nvSpPr>
          <p:cNvPr id="75" name="Shape 75"/>
          <p:cNvSpPr txBox="1"/>
          <p:nvPr>
            <p:ph idx="10" type="dt"/>
          </p:nvPr>
        </p:nvSpPr>
        <p:spPr>
          <a:xfrm>
            <a:off x="457200" y="6356350"/>
            <a:ext cx="2133599" cy="365125"/>
          </a:xfrm>
          <a:prstGeom prst="rect">
            <a:avLst/>
          </a:prstGeom>
          <a:noFill/>
          <a:ln>
            <a:noFill/>
          </a:ln>
        </p:spPr>
        <p:txBody>
          <a:bodyPr anchorCtr="0" anchor="ctr" bIns="91425" lIns="91425" rIns="91425" tIns="91425"/>
          <a:lstStyle>
            <a:lvl1pPr indent="0" lvl="0" marL="0" marR="0" rtl="0" algn="l">
              <a:lnSpc>
                <a:spcPct val="100000"/>
              </a:lnSpc>
              <a:spcBef>
                <a:spcPts val="0"/>
              </a:spcBef>
              <a:spcAft>
                <a:spcPts val="0"/>
              </a:spcAft>
              <a:buNone/>
              <a:defRPr b="0" i="0" sz="1200" u="none" cap="none" strike="noStrike">
                <a:solidFill>
                  <a:srgbClr val="FFFFFF"/>
                </a:solidFill>
                <a:latin typeface="Calibri"/>
                <a:ea typeface="Calibri"/>
                <a:cs typeface="Calibri"/>
                <a:sym typeface="Calibri"/>
              </a:defRPr>
            </a:lvl1pPr>
            <a:lvl2pPr indent="0" lvl="1" marL="457200" marR="0" rtl="0" algn="l">
              <a:lnSpc>
                <a:spcPct val="100000"/>
              </a:lnSpc>
              <a:spcBef>
                <a:spcPts val="0"/>
              </a:spcBef>
              <a:spcAft>
                <a:spcPts val="0"/>
              </a:spcAft>
              <a:buNone/>
              <a:defRPr b="0" i="0" sz="1800" u="none" cap="none" strike="noStrike">
                <a:solidFill>
                  <a:schemeClr val="lt1"/>
                </a:solidFill>
                <a:latin typeface="Calibri"/>
                <a:ea typeface="Calibri"/>
                <a:cs typeface="Calibri"/>
                <a:sym typeface="Calibri"/>
              </a:defRPr>
            </a:lvl2pPr>
            <a:lvl3pPr indent="0" lvl="2" marL="914400" marR="0" rtl="0" algn="l">
              <a:lnSpc>
                <a:spcPct val="100000"/>
              </a:lnSpc>
              <a:spcBef>
                <a:spcPts val="0"/>
              </a:spcBef>
              <a:spcAft>
                <a:spcPts val="0"/>
              </a:spcAft>
              <a:buNone/>
              <a:defRPr b="0" i="0" sz="1800" u="none" cap="none" strike="noStrike">
                <a:solidFill>
                  <a:schemeClr val="lt1"/>
                </a:solidFill>
                <a:latin typeface="Calibri"/>
                <a:ea typeface="Calibri"/>
                <a:cs typeface="Calibri"/>
                <a:sym typeface="Calibri"/>
              </a:defRPr>
            </a:lvl3pPr>
            <a:lvl4pPr indent="0" lvl="3" marL="1371600" marR="0" rtl="0" algn="l">
              <a:lnSpc>
                <a:spcPct val="100000"/>
              </a:lnSpc>
              <a:spcBef>
                <a:spcPts val="0"/>
              </a:spcBef>
              <a:spcAft>
                <a:spcPts val="0"/>
              </a:spcAft>
              <a:buNone/>
              <a:defRPr b="0" i="0" sz="1800" u="none" cap="none" strike="noStrike">
                <a:solidFill>
                  <a:schemeClr val="lt1"/>
                </a:solidFill>
                <a:latin typeface="Calibri"/>
                <a:ea typeface="Calibri"/>
                <a:cs typeface="Calibri"/>
                <a:sym typeface="Calibri"/>
              </a:defRPr>
            </a:lvl4pPr>
            <a:lvl5pPr indent="0" lvl="4" marL="1828800" marR="0" rtl="0" algn="l">
              <a:lnSpc>
                <a:spcPct val="100000"/>
              </a:lnSpc>
              <a:spcBef>
                <a:spcPts val="0"/>
              </a:spcBef>
              <a:spcAft>
                <a:spcPts val="0"/>
              </a:spcAft>
              <a:buNone/>
              <a:defRPr b="0" i="0" sz="1800" u="none" cap="none" strike="noStrike">
                <a:solidFill>
                  <a:schemeClr val="lt1"/>
                </a:solidFill>
                <a:latin typeface="Calibri"/>
                <a:ea typeface="Calibri"/>
                <a:cs typeface="Calibri"/>
                <a:sym typeface="Calibri"/>
              </a:defRPr>
            </a:lvl5pPr>
            <a:lvl6pPr indent="0" lvl="5" marL="2286000" marR="0" rtl="0" algn="l">
              <a:lnSpc>
                <a:spcPct val="100000"/>
              </a:lnSpc>
              <a:spcBef>
                <a:spcPts val="0"/>
              </a:spcBef>
              <a:spcAft>
                <a:spcPts val="0"/>
              </a:spcAft>
              <a:buNone/>
              <a:defRPr b="0" i="0" sz="1800" u="none" cap="none" strike="noStrike">
                <a:solidFill>
                  <a:schemeClr val="lt1"/>
                </a:solidFill>
                <a:latin typeface="Calibri"/>
                <a:ea typeface="Calibri"/>
                <a:cs typeface="Calibri"/>
                <a:sym typeface="Calibri"/>
              </a:defRPr>
            </a:lvl6pPr>
            <a:lvl7pPr indent="0" lvl="6" marL="3200400" marR="0" rtl="0" algn="l">
              <a:lnSpc>
                <a:spcPct val="100000"/>
              </a:lnSpc>
              <a:spcBef>
                <a:spcPts val="0"/>
              </a:spcBef>
              <a:spcAft>
                <a:spcPts val="0"/>
              </a:spcAft>
              <a:buNone/>
              <a:defRPr b="0" i="0" sz="1800" u="none" cap="none" strike="noStrike">
                <a:solidFill>
                  <a:schemeClr val="lt1"/>
                </a:solidFill>
                <a:latin typeface="Calibri"/>
                <a:ea typeface="Calibri"/>
                <a:cs typeface="Calibri"/>
                <a:sym typeface="Calibri"/>
              </a:defRPr>
            </a:lvl7pPr>
            <a:lvl8pPr indent="0" lvl="7" marL="4572000" marR="0" rtl="0" algn="l">
              <a:lnSpc>
                <a:spcPct val="100000"/>
              </a:lnSpc>
              <a:spcBef>
                <a:spcPts val="0"/>
              </a:spcBef>
              <a:spcAft>
                <a:spcPts val="0"/>
              </a:spcAft>
              <a:buNone/>
              <a:defRPr b="0" i="0" sz="1800" u="none" cap="none" strike="noStrike">
                <a:solidFill>
                  <a:schemeClr val="lt1"/>
                </a:solidFill>
                <a:latin typeface="Calibri"/>
                <a:ea typeface="Calibri"/>
                <a:cs typeface="Calibri"/>
                <a:sym typeface="Calibri"/>
              </a:defRPr>
            </a:lvl8pPr>
            <a:lvl9pPr indent="0" lvl="8" marL="6400800" marR="0" rtl="0" algn="l">
              <a:lnSpc>
                <a:spcPct val="100000"/>
              </a:lnSpc>
              <a:spcBef>
                <a:spcPts val="0"/>
              </a:spcBef>
              <a:spcAft>
                <a:spcPts val="0"/>
              </a:spcAft>
              <a:buNone/>
              <a:defRPr b="0" i="0" sz="1800" u="none" cap="none" strike="noStrike">
                <a:solidFill>
                  <a:schemeClr val="lt1"/>
                </a:solidFill>
                <a:latin typeface="Calibri"/>
                <a:ea typeface="Calibri"/>
                <a:cs typeface="Calibri"/>
                <a:sym typeface="Calibri"/>
              </a:defRPr>
            </a:lvl9pPr>
          </a:lstStyle>
          <a:p/>
        </p:txBody>
      </p:sp>
      <p:sp>
        <p:nvSpPr>
          <p:cNvPr id="76" name="Shape 76"/>
          <p:cNvSpPr txBox="1"/>
          <p:nvPr>
            <p:ph idx="11" type="ftr"/>
          </p:nvPr>
        </p:nvSpPr>
        <p:spPr>
          <a:xfrm>
            <a:off x="3124200" y="6356350"/>
            <a:ext cx="2895600" cy="365125"/>
          </a:xfrm>
          <a:prstGeom prst="rect">
            <a:avLst/>
          </a:prstGeom>
          <a:noFill/>
          <a:ln>
            <a:noFill/>
          </a:ln>
        </p:spPr>
        <p:txBody>
          <a:bodyPr anchorCtr="0" anchor="ctr" bIns="91425" lIns="91425" rIns="91425" tIns="91425"/>
          <a:lstStyle>
            <a:lvl1pPr indent="0" lvl="0" marL="0" marR="0" rtl="0" algn="l">
              <a:lnSpc>
                <a:spcPct val="100000"/>
              </a:lnSpc>
              <a:spcBef>
                <a:spcPts val="0"/>
              </a:spcBef>
              <a:spcAft>
                <a:spcPts val="0"/>
              </a:spcAft>
              <a:buNone/>
              <a:defRPr b="0" i="0" sz="1800" u="none" cap="none" strike="noStrike">
                <a:solidFill>
                  <a:schemeClr val="lt1"/>
                </a:solidFill>
                <a:latin typeface="Calibri"/>
                <a:ea typeface="Calibri"/>
                <a:cs typeface="Calibri"/>
                <a:sym typeface="Calibri"/>
              </a:defRPr>
            </a:lvl1pPr>
            <a:lvl2pPr indent="0" lvl="1" marL="457200" marR="0" rtl="0" algn="l">
              <a:lnSpc>
                <a:spcPct val="100000"/>
              </a:lnSpc>
              <a:spcBef>
                <a:spcPts val="0"/>
              </a:spcBef>
              <a:spcAft>
                <a:spcPts val="0"/>
              </a:spcAft>
              <a:buNone/>
              <a:defRPr b="0" i="0" sz="1800" u="none" cap="none" strike="noStrike">
                <a:solidFill>
                  <a:schemeClr val="lt1"/>
                </a:solidFill>
                <a:latin typeface="Calibri"/>
                <a:ea typeface="Calibri"/>
                <a:cs typeface="Calibri"/>
                <a:sym typeface="Calibri"/>
              </a:defRPr>
            </a:lvl2pPr>
            <a:lvl3pPr indent="0" lvl="2" marL="914400" marR="0" rtl="0" algn="l">
              <a:lnSpc>
                <a:spcPct val="100000"/>
              </a:lnSpc>
              <a:spcBef>
                <a:spcPts val="0"/>
              </a:spcBef>
              <a:spcAft>
                <a:spcPts val="0"/>
              </a:spcAft>
              <a:buNone/>
              <a:defRPr b="0" i="0" sz="1800" u="none" cap="none" strike="noStrike">
                <a:solidFill>
                  <a:schemeClr val="lt1"/>
                </a:solidFill>
                <a:latin typeface="Calibri"/>
                <a:ea typeface="Calibri"/>
                <a:cs typeface="Calibri"/>
                <a:sym typeface="Calibri"/>
              </a:defRPr>
            </a:lvl3pPr>
            <a:lvl4pPr indent="0" lvl="3" marL="1371600" marR="0" rtl="0" algn="l">
              <a:lnSpc>
                <a:spcPct val="100000"/>
              </a:lnSpc>
              <a:spcBef>
                <a:spcPts val="0"/>
              </a:spcBef>
              <a:spcAft>
                <a:spcPts val="0"/>
              </a:spcAft>
              <a:buNone/>
              <a:defRPr b="0" i="0" sz="1800" u="none" cap="none" strike="noStrike">
                <a:solidFill>
                  <a:schemeClr val="lt1"/>
                </a:solidFill>
                <a:latin typeface="Calibri"/>
                <a:ea typeface="Calibri"/>
                <a:cs typeface="Calibri"/>
                <a:sym typeface="Calibri"/>
              </a:defRPr>
            </a:lvl4pPr>
            <a:lvl5pPr indent="0" lvl="4" marL="1828800" marR="0" rtl="0" algn="l">
              <a:lnSpc>
                <a:spcPct val="100000"/>
              </a:lnSpc>
              <a:spcBef>
                <a:spcPts val="0"/>
              </a:spcBef>
              <a:spcAft>
                <a:spcPts val="0"/>
              </a:spcAft>
              <a:buNone/>
              <a:defRPr b="0" i="0" sz="1800" u="none" cap="none" strike="noStrike">
                <a:solidFill>
                  <a:schemeClr val="lt1"/>
                </a:solidFill>
                <a:latin typeface="Calibri"/>
                <a:ea typeface="Calibri"/>
                <a:cs typeface="Calibri"/>
                <a:sym typeface="Calibri"/>
              </a:defRPr>
            </a:lvl5pPr>
            <a:lvl6pPr indent="0" lvl="5" marL="2286000" marR="0" rtl="0" algn="l">
              <a:lnSpc>
                <a:spcPct val="100000"/>
              </a:lnSpc>
              <a:spcBef>
                <a:spcPts val="0"/>
              </a:spcBef>
              <a:spcAft>
                <a:spcPts val="0"/>
              </a:spcAft>
              <a:buNone/>
              <a:defRPr b="0" i="0" sz="1800" u="none" cap="none" strike="noStrike">
                <a:solidFill>
                  <a:schemeClr val="lt1"/>
                </a:solidFill>
                <a:latin typeface="Calibri"/>
                <a:ea typeface="Calibri"/>
                <a:cs typeface="Calibri"/>
                <a:sym typeface="Calibri"/>
              </a:defRPr>
            </a:lvl6pPr>
            <a:lvl7pPr indent="0" lvl="6" marL="3200400" marR="0" rtl="0" algn="l">
              <a:lnSpc>
                <a:spcPct val="100000"/>
              </a:lnSpc>
              <a:spcBef>
                <a:spcPts val="0"/>
              </a:spcBef>
              <a:spcAft>
                <a:spcPts val="0"/>
              </a:spcAft>
              <a:buNone/>
              <a:defRPr b="0" i="0" sz="1800" u="none" cap="none" strike="noStrike">
                <a:solidFill>
                  <a:schemeClr val="lt1"/>
                </a:solidFill>
                <a:latin typeface="Calibri"/>
                <a:ea typeface="Calibri"/>
                <a:cs typeface="Calibri"/>
                <a:sym typeface="Calibri"/>
              </a:defRPr>
            </a:lvl7pPr>
            <a:lvl8pPr indent="0" lvl="7" marL="4572000" marR="0" rtl="0" algn="l">
              <a:lnSpc>
                <a:spcPct val="100000"/>
              </a:lnSpc>
              <a:spcBef>
                <a:spcPts val="0"/>
              </a:spcBef>
              <a:spcAft>
                <a:spcPts val="0"/>
              </a:spcAft>
              <a:buNone/>
              <a:defRPr b="0" i="0" sz="1800" u="none" cap="none" strike="noStrike">
                <a:solidFill>
                  <a:schemeClr val="lt1"/>
                </a:solidFill>
                <a:latin typeface="Calibri"/>
                <a:ea typeface="Calibri"/>
                <a:cs typeface="Calibri"/>
                <a:sym typeface="Calibri"/>
              </a:defRPr>
            </a:lvl8pPr>
            <a:lvl9pPr indent="0" lvl="8" marL="6400800" marR="0" rtl="0" algn="l">
              <a:lnSpc>
                <a:spcPct val="100000"/>
              </a:lnSpc>
              <a:spcBef>
                <a:spcPts val="0"/>
              </a:spcBef>
              <a:spcAft>
                <a:spcPts val="0"/>
              </a:spcAft>
              <a:buNone/>
              <a:defRPr b="0" i="0" sz="1800" u="none" cap="none" strike="noStrike">
                <a:solidFill>
                  <a:schemeClr val="lt1"/>
                </a:solidFill>
                <a:latin typeface="Calibri"/>
                <a:ea typeface="Calibri"/>
                <a:cs typeface="Calibri"/>
                <a:sym typeface="Calibri"/>
              </a:defRPr>
            </a:lvl9pPr>
          </a:lstStyle>
          <a:p/>
        </p:txBody>
      </p:sp>
      <p:sp>
        <p:nvSpPr>
          <p:cNvPr id="77" name="Shape 77"/>
          <p:cNvSpPr txBox="1"/>
          <p:nvPr>
            <p:ph idx="12" type="sldNum"/>
          </p:nvPr>
        </p:nvSpPr>
        <p:spPr>
          <a:xfrm>
            <a:off x="6553200" y="6356350"/>
            <a:ext cx="2133599" cy="365125"/>
          </a:xfrm>
          <a:prstGeom prst="rect">
            <a:avLst/>
          </a:prstGeom>
          <a:noFill/>
          <a:ln>
            <a:noFill/>
          </a:ln>
        </p:spPr>
        <p:txBody>
          <a:bodyPr anchorCtr="0" anchor="ctr" bIns="45700" lIns="91425" rIns="91425" tIns="45700">
            <a:noAutofit/>
          </a:bodyPr>
          <a:lstStyle/>
          <a:p>
            <a:pPr indent="0" lvl="0" marL="0" marR="0" rtl="0" algn="r">
              <a:lnSpc>
                <a:spcPct val="100000"/>
              </a:lnSpc>
              <a:spcBef>
                <a:spcPts val="0"/>
              </a:spcBef>
              <a:spcAft>
                <a:spcPts val="0"/>
              </a:spcAft>
              <a:buClr>
                <a:srgbClr val="FFFFFF"/>
              </a:buClr>
              <a:buSzPct val="25000"/>
              <a:buFont typeface="Calibri"/>
              <a:buNone/>
            </a:pPr>
            <a:fld id="{00000000-1234-1234-1234-123412341234}" type="slidenum">
              <a:rPr b="0" i="0" lang="en-US" sz="1200" u="none" cap="none" strike="noStrike">
                <a:solidFill>
                  <a:srgbClr val="FFFFFF"/>
                </a:solidFill>
                <a:latin typeface="Calibri"/>
                <a:ea typeface="Calibri"/>
                <a:cs typeface="Calibri"/>
                <a:sym typeface="Calibri"/>
              </a:rPr>
              <a:t>‹#›</a:t>
            </a:fld>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type="secHead">
  <p:cSld name="Bölüm Üstbilgisi">
    <p:spTree>
      <p:nvGrpSpPr>
        <p:cNvPr id="78" name="Shape 78"/>
        <p:cNvGrpSpPr/>
        <p:nvPr/>
      </p:nvGrpSpPr>
      <p:grpSpPr>
        <a:xfrm>
          <a:off x="0" y="0"/>
          <a:ext cx="0" cy="0"/>
          <a:chOff x="0" y="0"/>
          <a:chExt cx="0" cy="0"/>
        </a:xfrm>
      </p:grpSpPr>
      <p:sp>
        <p:nvSpPr>
          <p:cNvPr id="79" name="Shape 79"/>
          <p:cNvSpPr txBox="1"/>
          <p:nvPr>
            <p:ph type="title"/>
          </p:nvPr>
        </p:nvSpPr>
        <p:spPr>
          <a:xfrm>
            <a:off x="722312" y="4406900"/>
            <a:ext cx="7772400" cy="1362075"/>
          </a:xfrm>
          <a:prstGeom prst="rect">
            <a:avLst/>
          </a:prstGeom>
          <a:noFill/>
          <a:ln>
            <a:noFill/>
          </a:ln>
        </p:spPr>
        <p:txBody>
          <a:bodyPr anchorCtr="0" anchor="t" bIns="91425" lIns="91425" rIns="91425" tIns="91425"/>
          <a:lstStyle>
            <a:lvl1pPr indent="0" lvl="0" marL="0" marR="0" rtl="0" algn="l">
              <a:spcBef>
                <a:spcPts val="0"/>
              </a:spcBef>
              <a:spcAft>
                <a:spcPts val="0"/>
              </a:spcAft>
              <a:buNone/>
              <a:defRPr b="1" i="0" sz="4000" u="none" cap="none" strike="noStrike">
                <a:solidFill>
                  <a:schemeClr val="lt1"/>
                </a:solidFill>
                <a:latin typeface="Calibri"/>
                <a:ea typeface="Calibri"/>
                <a:cs typeface="Calibri"/>
                <a:sym typeface="Calibri"/>
              </a:defRPr>
            </a:lvl1pPr>
            <a:lvl2pPr indent="0" lvl="1" marL="0" marR="0" rtl="0" algn="ctr">
              <a:spcBef>
                <a:spcPts val="0"/>
              </a:spcBef>
              <a:spcAft>
                <a:spcPts val="0"/>
              </a:spcAft>
              <a:buNone/>
              <a:defRPr b="0" i="0" sz="4400" u="none" cap="none" strike="noStrike">
                <a:solidFill>
                  <a:schemeClr val="lt1"/>
                </a:solidFill>
                <a:latin typeface="Calibri"/>
                <a:ea typeface="Calibri"/>
                <a:cs typeface="Calibri"/>
                <a:sym typeface="Calibri"/>
              </a:defRPr>
            </a:lvl2pPr>
            <a:lvl3pPr indent="0" lvl="2" marL="0" marR="0" rtl="0" algn="ctr">
              <a:spcBef>
                <a:spcPts val="0"/>
              </a:spcBef>
              <a:spcAft>
                <a:spcPts val="0"/>
              </a:spcAft>
              <a:buNone/>
              <a:defRPr b="0" i="0" sz="4400" u="none" cap="none" strike="noStrike">
                <a:solidFill>
                  <a:schemeClr val="lt1"/>
                </a:solidFill>
                <a:latin typeface="Calibri"/>
                <a:ea typeface="Calibri"/>
                <a:cs typeface="Calibri"/>
                <a:sym typeface="Calibri"/>
              </a:defRPr>
            </a:lvl3pPr>
            <a:lvl4pPr indent="0" lvl="3" marL="0" marR="0" rtl="0" algn="ctr">
              <a:spcBef>
                <a:spcPts val="0"/>
              </a:spcBef>
              <a:spcAft>
                <a:spcPts val="0"/>
              </a:spcAft>
              <a:buNone/>
              <a:defRPr b="0" i="0" sz="4400" u="none" cap="none" strike="noStrike">
                <a:solidFill>
                  <a:schemeClr val="lt1"/>
                </a:solidFill>
                <a:latin typeface="Calibri"/>
                <a:ea typeface="Calibri"/>
                <a:cs typeface="Calibri"/>
                <a:sym typeface="Calibri"/>
              </a:defRPr>
            </a:lvl4pPr>
            <a:lvl5pPr indent="0" lvl="4" marL="0" marR="0" rtl="0" algn="ctr">
              <a:spcBef>
                <a:spcPts val="0"/>
              </a:spcBef>
              <a:spcAft>
                <a:spcPts val="0"/>
              </a:spcAft>
              <a:buNone/>
              <a:defRPr b="0" i="0" sz="4400" u="none" cap="none" strike="noStrike">
                <a:solidFill>
                  <a:schemeClr val="lt1"/>
                </a:solidFill>
                <a:latin typeface="Calibri"/>
                <a:ea typeface="Calibri"/>
                <a:cs typeface="Calibri"/>
                <a:sym typeface="Calibri"/>
              </a:defRPr>
            </a:lvl5pPr>
            <a:lvl6pPr indent="0" lvl="5" marL="457200" marR="0" rtl="0" algn="ctr">
              <a:spcBef>
                <a:spcPts val="0"/>
              </a:spcBef>
              <a:spcAft>
                <a:spcPts val="0"/>
              </a:spcAft>
              <a:buNone/>
              <a:defRPr b="0" i="0" sz="4400" u="none" cap="none" strike="noStrike">
                <a:solidFill>
                  <a:schemeClr val="lt1"/>
                </a:solidFill>
                <a:latin typeface="Calibri"/>
                <a:ea typeface="Calibri"/>
                <a:cs typeface="Calibri"/>
                <a:sym typeface="Calibri"/>
              </a:defRPr>
            </a:lvl6pPr>
            <a:lvl7pPr indent="0" lvl="6" marL="914400" marR="0" rtl="0" algn="ctr">
              <a:spcBef>
                <a:spcPts val="0"/>
              </a:spcBef>
              <a:spcAft>
                <a:spcPts val="0"/>
              </a:spcAft>
              <a:buNone/>
              <a:defRPr b="0" i="0" sz="4400" u="none" cap="none" strike="noStrike">
                <a:solidFill>
                  <a:schemeClr val="lt1"/>
                </a:solidFill>
                <a:latin typeface="Calibri"/>
                <a:ea typeface="Calibri"/>
                <a:cs typeface="Calibri"/>
                <a:sym typeface="Calibri"/>
              </a:defRPr>
            </a:lvl7pPr>
            <a:lvl8pPr indent="0" lvl="7" marL="1371600" marR="0" rtl="0" algn="ctr">
              <a:spcBef>
                <a:spcPts val="0"/>
              </a:spcBef>
              <a:spcAft>
                <a:spcPts val="0"/>
              </a:spcAft>
              <a:buNone/>
              <a:defRPr b="0" i="0" sz="4400" u="none" cap="none" strike="noStrike">
                <a:solidFill>
                  <a:schemeClr val="lt1"/>
                </a:solidFill>
                <a:latin typeface="Calibri"/>
                <a:ea typeface="Calibri"/>
                <a:cs typeface="Calibri"/>
                <a:sym typeface="Calibri"/>
              </a:defRPr>
            </a:lvl8pPr>
            <a:lvl9pPr indent="0" lvl="8" marL="1828800" marR="0" rtl="0" algn="ctr">
              <a:spcBef>
                <a:spcPts val="0"/>
              </a:spcBef>
              <a:spcAft>
                <a:spcPts val="0"/>
              </a:spcAft>
              <a:buNone/>
              <a:defRPr b="0" i="0" sz="4400" u="none" cap="none" strike="noStrike">
                <a:solidFill>
                  <a:schemeClr val="lt1"/>
                </a:solidFill>
                <a:latin typeface="Calibri"/>
                <a:ea typeface="Calibri"/>
                <a:cs typeface="Calibri"/>
                <a:sym typeface="Calibri"/>
              </a:defRPr>
            </a:lvl9pPr>
          </a:lstStyle>
          <a:p/>
        </p:txBody>
      </p:sp>
      <p:sp>
        <p:nvSpPr>
          <p:cNvPr id="80" name="Shape 80"/>
          <p:cNvSpPr txBox="1"/>
          <p:nvPr>
            <p:ph idx="1" type="body"/>
          </p:nvPr>
        </p:nvSpPr>
        <p:spPr>
          <a:xfrm>
            <a:off x="722312" y="2906713"/>
            <a:ext cx="7772400" cy="1500187"/>
          </a:xfrm>
          <a:prstGeom prst="rect">
            <a:avLst/>
          </a:prstGeom>
          <a:noFill/>
          <a:ln>
            <a:noFill/>
          </a:ln>
        </p:spPr>
        <p:txBody>
          <a:bodyPr anchorCtr="0" anchor="b" bIns="91425" lIns="91425" rIns="91425" tIns="91425"/>
          <a:lstStyle>
            <a:lvl1pPr indent="0" lvl="0" marL="0" marR="0" rtl="0" algn="l">
              <a:spcBef>
                <a:spcPts val="400"/>
              </a:spcBef>
              <a:spcAft>
                <a:spcPts val="0"/>
              </a:spcAft>
              <a:buClr>
                <a:schemeClr val="lt1"/>
              </a:buClr>
              <a:buFont typeface="Arial"/>
              <a:buNone/>
              <a:defRPr sz="2000">
                <a:solidFill>
                  <a:schemeClr val="lt1"/>
                </a:solidFill>
                <a:latin typeface="Calibri"/>
                <a:ea typeface="Calibri"/>
                <a:cs typeface="Calibri"/>
                <a:sym typeface="Calibri"/>
              </a:defRPr>
            </a:lvl1pPr>
            <a:lvl2pPr indent="0" lvl="1" marL="457200" marR="0" rtl="0" algn="l">
              <a:spcBef>
                <a:spcPts val="360"/>
              </a:spcBef>
              <a:spcAft>
                <a:spcPts val="0"/>
              </a:spcAft>
              <a:buClr>
                <a:schemeClr val="lt1"/>
              </a:buClr>
              <a:buFont typeface="Arial"/>
              <a:buNone/>
              <a:defRPr b="0" i="0" sz="1800" u="none" cap="none" strike="noStrike">
                <a:solidFill>
                  <a:schemeClr val="lt1"/>
                </a:solidFill>
                <a:latin typeface="Calibri"/>
                <a:ea typeface="Calibri"/>
                <a:cs typeface="Calibri"/>
                <a:sym typeface="Calibri"/>
              </a:defRPr>
            </a:lvl2pPr>
            <a:lvl3pPr indent="0" lvl="2" marL="914400" marR="0" rtl="0" algn="l">
              <a:spcBef>
                <a:spcPts val="320"/>
              </a:spcBef>
              <a:spcAft>
                <a:spcPts val="0"/>
              </a:spcAft>
              <a:buClr>
                <a:schemeClr val="lt1"/>
              </a:buClr>
              <a:buFont typeface="Arial"/>
              <a:buNone/>
              <a:defRPr b="0" i="0" sz="1600" u="none" cap="none" strike="noStrike">
                <a:solidFill>
                  <a:schemeClr val="lt1"/>
                </a:solidFill>
                <a:latin typeface="Calibri"/>
                <a:ea typeface="Calibri"/>
                <a:cs typeface="Calibri"/>
                <a:sym typeface="Calibri"/>
              </a:defRPr>
            </a:lvl3pPr>
            <a:lvl4pPr indent="0" lvl="3" marL="1371600" marR="0" rtl="0" algn="l">
              <a:spcBef>
                <a:spcPts val="280"/>
              </a:spcBef>
              <a:spcAft>
                <a:spcPts val="0"/>
              </a:spcAft>
              <a:buClr>
                <a:schemeClr val="lt1"/>
              </a:buClr>
              <a:buFont typeface="Arial"/>
              <a:buNone/>
              <a:defRPr b="0" i="0" sz="1400" u="none" cap="none" strike="noStrike">
                <a:solidFill>
                  <a:schemeClr val="lt1"/>
                </a:solidFill>
                <a:latin typeface="Calibri"/>
                <a:ea typeface="Calibri"/>
                <a:cs typeface="Calibri"/>
                <a:sym typeface="Calibri"/>
              </a:defRPr>
            </a:lvl4pPr>
            <a:lvl5pPr indent="0" lvl="4" marL="1828800" marR="0" rtl="0" algn="l">
              <a:spcBef>
                <a:spcPts val="280"/>
              </a:spcBef>
              <a:spcAft>
                <a:spcPts val="0"/>
              </a:spcAft>
              <a:buClr>
                <a:schemeClr val="lt1"/>
              </a:buClr>
              <a:buFont typeface="Arial"/>
              <a:buNone/>
              <a:defRPr b="0" i="0" sz="1400" u="none" cap="none" strike="noStrike">
                <a:solidFill>
                  <a:schemeClr val="lt1"/>
                </a:solidFill>
                <a:latin typeface="Calibri"/>
                <a:ea typeface="Calibri"/>
                <a:cs typeface="Calibri"/>
                <a:sym typeface="Calibri"/>
              </a:defRPr>
            </a:lvl5pPr>
            <a:lvl6pPr indent="0" lvl="5" marL="2286000" marR="0" rtl="0" algn="l">
              <a:spcBef>
                <a:spcPts val="280"/>
              </a:spcBef>
              <a:buClr>
                <a:schemeClr val="lt1"/>
              </a:buClr>
              <a:buFont typeface="Arial"/>
              <a:buNone/>
              <a:defRPr b="0" i="0" sz="1400" u="none" cap="none" strike="noStrike">
                <a:solidFill>
                  <a:schemeClr val="lt1"/>
                </a:solidFill>
                <a:latin typeface="Calibri"/>
                <a:ea typeface="Calibri"/>
                <a:cs typeface="Calibri"/>
                <a:sym typeface="Calibri"/>
              </a:defRPr>
            </a:lvl6pPr>
            <a:lvl7pPr indent="0" lvl="6" marL="2743200" marR="0" rtl="0" algn="l">
              <a:spcBef>
                <a:spcPts val="280"/>
              </a:spcBef>
              <a:buClr>
                <a:schemeClr val="lt1"/>
              </a:buClr>
              <a:buFont typeface="Arial"/>
              <a:buNone/>
              <a:defRPr b="0" i="0" sz="1400" u="none" cap="none" strike="noStrike">
                <a:solidFill>
                  <a:schemeClr val="lt1"/>
                </a:solidFill>
                <a:latin typeface="Calibri"/>
                <a:ea typeface="Calibri"/>
                <a:cs typeface="Calibri"/>
                <a:sym typeface="Calibri"/>
              </a:defRPr>
            </a:lvl7pPr>
            <a:lvl8pPr indent="0" lvl="7" marL="3200400" marR="0" rtl="0" algn="l">
              <a:spcBef>
                <a:spcPts val="280"/>
              </a:spcBef>
              <a:buClr>
                <a:schemeClr val="lt1"/>
              </a:buClr>
              <a:buFont typeface="Arial"/>
              <a:buNone/>
              <a:defRPr b="0" i="0" sz="1400" u="none" cap="none" strike="noStrike">
                <a:solidFill>
                  <a:schemeClr val="lt1"/>
                </a:solidFill>
                <a:latin typeface="Calibri"/>
                <a:ea typeface="Calibri"/>
                <a:cs typeface="Calibri"/>
                <a:sym typeface="Calibri"/>
              </a:defRPr>
            </a:lvl8pPr>
            <a:lvl9pPr indent="0" lvl="8" marL="3657600" marR="0" rtl="0" algn="l">
              <a:spcBef>
                <a:spcPts val="280"/>
              </a:spcBef>
              <a:buClr>
                <a:schemeClr val="lt1"/>
              </a:buClr>
              <a:buFont typeface="Arial"/>
              <a:buNone/>
              <a:defRPr b="0" i="0" sz="1400" u="none" cap="none" strike="noStrike">
                <a:solidFill>
                  <a:schemeClr val="lt1"/>
                </a:solidFill>
                <a:latin typeface="Calibri"/>
                <a:ea typeface="Calibri"/>
                <a:cs typeface="Calibri"/>
                <a:sym typeface="Calibri"/>
              </a:defRPr>
            </a:lvl9pPr>
          </a:lstStyle>
          <a:p/>
        </p:txBody>
      </p:sp>
      <p:sp>
        <p:nvSpPr>
          <p:cNvPr id="81" name="Shape 81"/>
          <p:cNvSpPr txBox="1"/>
          <p:nvPr>
            <p:ph idx="10" type="dt"/>
          </p:nvPr>
        </p:nvSpPr>
        <p:spPr>
          <a:xfrm>
            <a:off x="457200" y="6356350"/>
            <a:ext cx="2133599" cy="365125"/>
          </a:xfrm>
          <a:prstGeom prst="rect">
            <a:avLst/>
          </a:prstGeom>
          <a:noFill/>
          <a:ln>
            <a:noFill/>
          </a:ln>
        </p:spPr>
        <p:txBody>
          <a:bodyPr anchorCtr="0" anchor="ctr" bIns="91425" lIns="91425" rIns="91425" tIns="91425"/>
          <a:lstStyle>
            <a:lvl1pPr indent="0" lvl="0" marL="0" marR="0" rtl="0" algn="l">
              <a:lnSpc>
                <a:spcPct val="100000"/>
              </a:lnSpc>
              <a:spcBef>
                <a:spcPts val="0"/>
              </a:spcBef>
              <a:spcAft>
                <a:spcPts val="0"/>
              </a:spcAft>
              <a:buNone/>
              <a:defRPr b="0" i="0" sz="1200" u="none" cap="none" strike="noStrike">
                <a:solidFill>
                  <a:srgbClr val="FFFFFF"/>
                </a:solidFill>
                <a:latin typeface="Calibri"/>
                <a:ea typeface="Calibri"/>
                <a:cs typeface="Calibri"/>
                <a:sym typeface="Calibri"/>
              </a:defRPr>
            </a:lvl1pPr>
            <a:lvl2pPr indent="0" lvl="1" marL="457200" marR="0" rtl="0" algn="l">
              <a:lnSpc>
                <a:spcPct val="100000"/>
              </a:lnSpc>
              <a:spcBef>
                <a:spcPts val="0"/>
              </a:spcBef>
              <a:spcAft>
                <a:spcPts val="0"/>
              </a:spcAft>
              <a:buNone/>
              <a:defRPr b="0" i="0" sz="1800" u="none" cap="none" strike="noStrike">
                <a:solidFill>
                  <a:schemeClr val="lt1"/>
                </a:solidFill>
                <a:latin typeface="Calibri"/>
                <a:ea typeface="Calibri"/>
                <a:cs typeface="Calibri"/>
                <a:sym typeface="Calibri"/>
              </a:defRPr>
            </a:lvl2pPr>
            <a:lvl3pPr indent="0" lvl="2" marL="914400" marR="0" rtl="0" algn="l">
              <a:lnSpc>
                <a:spcPct val="100000"/>
              </a:lnSpc>
              <a:spcBef>
                <a:spcPts val="0"/>
              </a:spcBef>
              <a:spcAft>
                <a:spcPts val="0"/>
              </a:spcAft>
              <a:buNone/>
              <a:defRPr b="0" i="0" sz="1800" u="none" cap="none" strike="noStrike">
                <a:solidFill>
                  <a:schemeClr val="lt1"/>
                </a:solidFill>
                <a:latin typeface="Calibri"/>
                <a:ea typeface="Calibri"/>
                <a:cs typeface="Calibri"/>
                <a:sym typeface="Calibri"/>
              </a:defRPr>
            </a:lvl3pPr>
            <a:lvl4pPr indent="0" lvl="3" marL="1371600" marR="0" rtl="0" algn="l">
              <a:lnSpc>
                <a:spcPct val="100000"/>
              </a:lnSpc>
              <a:spcBef>
                <a:spcPts val="0"/>
              </a:spcBef>
              <a:spcAft>
                <a:spcPts val="0"/>
              </a:spcAft>
              <a:buNone/>
              <a:defRPr b="0" i="0" sz="1800" u="none" cap="none" strike="noStrike">
                <a:solidFill>
                  <a:schemeClr val="lt1"/>
                </a:solidFill>
                <a:latin typeface="Calibri"/>
                <a:ea typeface="Calibri"/>
                <a:cs typeface="Calibri"/>
                <a:sym typeface="Calibri"/>
              </a:defRPr>
            </a:lvl4pPr>
            <a:lvl5pPr indent="0" lvl="4" marL="1828800" marR="0" rtl="0" algn="l">
              <a:lnSpc>
                <a:spcPct val="100000"/>
              </a:lnSpc>
              <a:spcBef>
                <a:spcPts val="0"/>
              </a:spcBef>
              <a:spcAft>
                <a:spcPts val="0"/>
              </a:spcAft>
              <a:buNone/>
              <a:defRPr b="0" i="0" sz="1800" u="none" cap="none" strike="noStrike">
                <a:solidFill>
                  <a:schemeClr val="lt1"/>
                </a:solidFill>
                <a:latin typeface="Calibri"/>
                <a:ea typeface="Calibri"/>
                <a:cs typeface="Calibri"/>
                <a:sym typeface="Calibri"/>
              </a:defRPr>
            </a:lvl5pPr>
            <a:lvl6pPr indent="0" lvl="5" marL="2286000" marR="0" rtl="0" algn="l">
              <a:lnSpc>
                <a:spcPct val="100000"/>
              </a:lnSpc>
              <a:spcBef>
                <a:spcPts val="0"/>
              </a:spcBef>
              <a:spcAft>
                <a:spcPts val="0"/>
              </a:spcAft>
              <a:buNone/>
              <a:defRPr b="0" i="0" sz="1800" u="none" cap="none" strike="noStrike">
                <a:solidFill>
                  <a:schemeClr val="lt1"/>
                </a:solidFill>
                <a:latin typeface="Calibri"/>
                <a:ea typeface="Calibri"/>
                <a:cs typeface="Calibri"/>
                <a:sym typeface="Calibri"/>
              </a:defRPr>
            </a:lvl6pPr>
            <a:lvl7pPr indent="0" lvl="6" marL="3200400" marR="0" rtl="0" algn="l">
              <a:lnSpc>
                <a:spcPct val="100000"/>
              </a:lnSpc>
              <a:spcBef>
                <a:spcPts val="0"/>
              </a:spcBef>
              <a:spcAft>
                <a:spcPts val="0"/>
              </a:spcAft>
              <a:buNone/>
              <a:defRPr b="0" i="0" sz="1800" u="none" cap="none" strike="noStrike">
                <a:solidFill>
                  <a:schemeClr val="lt1"/>
                </a:solidFill>
                <a:latin typeface="Calibri"/>
                <a:ea typeface="Calibri"/>
                <a:cs typeface="Calibri"/>
                <a:sym typeface="Calibri"/>
              </a:defRPr>
            </a:lvl7pPr>
            <a:lvl8pPr indent="0" lvl="7" marL="4572000" marR="0" rtl="0" algn="l">
              <a:lnSpc>
                <a:spcPct val="100000"/>
              </a:lnSpc>
              <a:spcBef>
                <a:spcPts val="0"/>
              </a:spcBef>
              <a:spcAft>
                <a:spcPts val="0"/>
              </a:spcAft>
              <a:buNone/>
              <a:defRPr b="0" i="0" sz="1800" u="none" cap="none" strike="noStrike">
                <a:solidFill>
                  <a:schemeClr val="lt1"/>
                </a:solidFill>
                <a:latin typeface="Calibri"/>
                <a:ea typeface="Calibri"/>
                <a:cs typeface="Calibri"/>
                <a:sym typeface="Calibri"/>
              </a:defRPr>
            </a:lvl8pPr>
            <a:lvl9pPr indent="0" lvl="8" marL="6400800" marR="0" rtl="0" algn="l">
              <a:lnSpc>
                <a:spcPct val="100000"/>
              </a:lnSpc>
              <a:spcBef>
                <a:spcPts val="0"/>
              </a:spcBef>
              <a:spcAft>
                <a:spcPts val="0"/>
              </a:spcAft>
              <a:buNone/>
              <a:defRPr b="0" i="0" sz="1800" u="none" cap="none" strike="noStrike">
                <a:solidFill>
                  <a:schemeClr val="lt1"/>
                </a:solidFill>
                <a:latin typeface="Calibri"/>
                <a:ea typeface="Calibri"/>
                <a:cs typeface="Calibri"/>
                <a:sym typeface="Calibri"/>
              </a:defRPr>
            </a:lvl9pPr>
          </a:lstStyle>
          <a:p/>
        </p:txBody>
      </p:sp>
      <p:sp>
        <p:nvSpPr>
          <p:cNvPr id="82" name="Shape 82"/>
          <p:cNvSpPr txBox="1"/>
          <p:nvPr>
            <p:ph idx="11" type="ftr"/>
          </p:nvPr>
        </p:nvSpPr>
        <p:spPr>
          <a:xfrm>
            <a:off x="3124200" y="6356350"/>
            <a:ext cx="2895600" cy="365125"/>
          </a:xfrm>
          <a:prstGeom prst="rect">
            <a:avLst/>
          </a:prstGeom>
          <a:noFill/>
          <a:ln>
            <a:noFill/>
          </a:ln>
        </p:spPr>
        <p:txBody>
          <a:bodyPr anchorCtr="0" anchor="ctr" bIns="91425" lIns="91425" rIns="91425" tIns="91425"/>
          <a:lstStyle>
            <a:lvl1pPr indent="0" lvl="0" marL="0" marR="0" rtl="0" algn="l">
              <a:lnSpc>
                <a:spcPct val="100000"/>
              </a:lnSpc>
              <a:spcBef>
                <a:spcPts val="0"/>
              </a:spcBef>
              <a:spcAft>
                <a:spcPts val="0"/>
              </a:spcAft>
              <a:buNone/>
              <a:defRPr b="0" i="0" sz="1800" u="none" cap="none" strike="noStrike">
                <a:solidFill>
                  <a:schemeClr val="lt1"/>
                </a:solidFill>
                <a:latin typeface="Calibri"/>
                <a:ea typeface="Calibri"/>
                <a:cs typeface="Calibri"/>
                <a:sym typeface="Calibri"/>
              </a:defRPr>
            </a:lvl1pPr>
            <a:lvl2pPr indent="0" lvl="1" marL="457200" marR="0" rtl="0" algn="l">
              <a:lnSpc>
                <a:spcPct val="100000"/>
              </a:lnSpc>
              <a:spcBef>
                <a:spcPts val="0"/>
              </a:spcBef>
              <a:spcAft>
                <a:spcPts val="0"/>
              </a:spcAft>
              <a:buNone/>
              <a:defRPr b="0" i="0" sz="1800" u="none" cap="none" strike="noStrike">
                <a:solidFill>
                  <a:schemeClr val="lt1"/>
                </a:solidFill>
                <a:latin typeface="Calibri"/>
                <a:ea typeface="Calibri"/>
                <a:cs typeface="Calibri"/>
                <a:sym typeface="Calibri"/>
              </a:defRPr>
            </a:lvl2pPr>
            <a:lvl3pPr indent="0" lvl="2" marL="914400" marR="0" rtl="0" algn="l">
              <a:lnSpc>
                <a:spcPct val="100000"/>
              </a:lnSpc>
              <a:spcBef>
                <a:spcPts val="0"/>
              </a:spcBef>
              <a:spcAft>
                <a:spcPts val="0"/>
              </a:spcAft>
              <a:buNone/>
              <a:defRPr b="0" i="0" sz="1800" u="none" cap="none" strike="noStrike">
                <a:solidFill>
                  <a:schemeClr val="lt1"/>
                </a:solidFill>
                <a:latin typeface="Calibri"/>
                <a:ea typeface="Calibri"/>
                <a:cs typeface="Calibri"/>
                <a:sym typeface="Calibri"/>
              </a:defRPr>
            </a:lvl3pPr>
            <a:lvl4pPr indent="0" lvl="3" marL="1371600" marR="0" rtl="0" algn="l">
              <a:lnSpc>
                <a:spcPct val="100000"/>
              </a:lnSpc>
              <a:spcBef>
                <a:spcPts val="0"/>
              </a:spcBef>
              <a:spcAft>
                <a:spcPts val="0"/>
              </a:spcAft>
              <a:buNone/>
              <a:defRPr b="0" i="0" sz="1800" u="none" cap="none" strike="noStrike">
                <a:solidFill>
                  <a:schemeClr val="lt1"/>
                </a:solidFill>
                <a:latin typeface="Calibri"/>
                <a:ea typeface="Calibri"/>
                <a:cs typeface="Calibri"/>
                <a:sym typeface="Calibri"/>
              </a:defRPr>
            </a:lvl4pPr>
            <a:lvl5pPr indent="0" lvl="4" marL="1828800" marR="0" rtl="0" algn="l">
              <a:lnSpc>
                <a:spcPct val="100000"/>
              </a:lnSpc>
              <a:spcBef>
                <a:spcPts val="0"/>
              </a:spcBef>
              <a:spcAft>
                <a:spcPts val="0"/>
              </a:spcAft>
              <a:buNone/>
              <a:defRPr b="0" i="0" sz="1800" u="none" cap="none" strike="noStrike">
                <a:solidFill>
                  <a:schemeClr val="lt1"/>
                </a:solidFill>
                <a:latin typeface="Calibri"/>
                <a:ea typeface="Calibri"/>
                <a:cs typeface="Calibri"/>
                <a:sym typeface="Calibri"/>
              </a:defRPr>
            </a:lvl5pPr>
            <a:lvl6pPr indent="0" lvl="5" marL="2286000" marR="0" rtl="0" algn="l">
              <a:lnSpc>
                <a:spcPct val="100000"/>
              </a:lnSpc>
              <a:spcBef>
                <a:spcPts val="0"/>
              </a:spcBef>
              <a:spcAft>
                <a:spcPts val="0"/>
              </a:spcAft>
              <a:buNone/>
              <a:defRPr b="0" i="0" sz="1800" u="none" cap="none" strike="noStrike">
                <a:solidFill>
                  <a:schemeClr val="lt1"/>
                </a:solidFill>
                <a:latin typeface="Calibri"/>
                <a:ea typeface="Calibri"/>
                <a:cs typeface="Calibri"/>
                <a:sym typeface="Calibri"/>
              </a:defRPr>
            </a:lvl6pPr>
            <a:lvl7pPr indent="0" lvl="6" marL="3200400" marR="0" rtl="0" algn="l">
              <a:lnSpc>
                <a:spcPct val="100000"/>
              </a:lnSpc>
              <a:spcBef>
                <a:spcPts val="0"/>
              </a:spcBef>
              <a:spcAft>
                <a:spcPts val="0"/>
              </a:spcAft>
              <a:buNone/>
              <a:defRPr b="0" i="0" sz="1800" u="none" cap="none" strike="noStrike">
                <a:solidFill>
                  <a:schemeClr val="lt1"/>
                </a:solidFill>
                <a:latin typeface="Calibri"/>
                <a:ea typeface="Calibri"/>
                <a:cs typeface="Calibri"/>
                <a:sym typeface="Calibri"/>
              </a:defRPr>
            </a:lvl7pPr>
            <a:lvl8pPr indent="0" lvl="7" marL="4572000" marR="0" rtl="0" algn="l">
              <a:lnSpc>
                <a:spcPct val="100000"/>
              </a:lnSpc>
              <a:spcBef>
                <a:spcPts val="0"/>
              </a:spcBef>
              <a:spcAft>
                <a:spcPts val="0"/>
              </a:spcAft>
              <a:buNone/>
              <a:defRPr b="0" i="0" sz="1800" u="none" cap="none" strike="noStrike">
                <a:solidFill>
                  <a:schemeClr val="lt1"/>
                </a:solidFill>
                <a:latin typeface="Calibri"/>
                <a:ea typeface="Calibri"/>
                <a:cs typeface="Calibri"/>
                <a:sym typeface="Calibri"/>
              </a:defRPr>
            </a:lvl8pPr>
            <a:lvl9pPr indent="0" lvl="8" marL="6400800" marR="0" rtl="0" algn="l">
              <a:lnSpc>
                <a:spcPct val="100000"/>
              </a:lnSpc>
              <a:spcBef>
                <a:spcPts val="0"/>
              </a:spcBef>
              <a:spcAft>
                <a:spcPts val="0"/>
              </a:spcAft>
              <a:buNone/>
              <a:defRPr b="0" i="0" sz="1800" u="none" cap="none" strike="noStrike">
                <a:solidFill>
                  <a:schemeClr val="lt1"/>
                </a:solidFill>
                <a:latin typeface="Calibri"/>
                <a:ea typeface="Calibri"/>
                <a:cs typeface="Calibri"/>
                <a:sym typeface="Calibri"/>
              </a:defRPr>
            </a:lvl9pPr>
          </a:lstStyle>
          <a:p/>
        </p:txBody>
      </p:sp>
      <p:sp>
        <p:nvSpPr>
          <p:cNvPr id="83" name="Shape 83"/>
          <p:cNvSpPr txBox="1"/>
          <p:nvPr>
            <p:ph idx="12" type="sldNum"/>
          </p:nvPr>
        </p:nvSpPr>
        <p:spPr>
          <a:xfrm>
            <a:off x="6553200" y="6356350"/>
            <a:ext cx="2133599" cy="365125"/>
          </a:xfrm>
          <a:prstGeom prst="rect">
            <a:avLst/>
          </a:prstGeom>
          <a:noFill/>
          <a:ln>
            <a:noFill/>
          </a:ln>
        </p:spPr>
        <p:txBody>
          <a:bodyPr anchorCtr="0" anchor="ctr" bIns="45700" lIns="91425" rIns="91425" tIns="45700">
            <a:noAutofit/>
          </a:bodyPr>
          <a:lstStyle/>
          <a:p>
            <a:pPr indent="0" lvl="0" marL="0" marR="0" rtl="0" algn="r">
              <a:lnSpc>
                <a:spcPct val="100000"/>
              </a:lnSpc>
              <a:spcBef>
                <a:spcPts val="0"/>
              </a:spcBef>
              <a:spcAft>
                <a:spcPts val="0"/>
              </a:spcAft>
              <a:buClr>
                <a:srgbClr val="FFFFFF"/>
              </a:buClr>
              <a:buSzPct val="25000"/>
              <a:buFont typeface="Calibri"/>
              <a:buNone/>
            </a:pPr>
            <a:fld id="{00000000-1234-1234-1234-123412341234}" type="slidenum">
              <a:rPr b="0" i="0" lang="en-US" sz="1200" u="none" cap="none" strike="noStrike">
                <a:solidFill>
                  <a:srgbClr val="FFFFFF"/>
                </a:solidFill>
                <a:latin typeface="Calibri"/>
                <a:ea typeface="Calibri"/>
                <a:cs typeface="Calibri"/>
                <a:sym typeface="Calibri"/>
              </a:rPr>
              <a:t>‹#›</a:t>
            </a:fld>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0.xml"/><Relationship Id="rId10" Type="http://schemas.openxmlformats.org/officeDocument/2006/relationships/slideLayout" Target="../slideLayouts/slideLayout9.xml"/><Relationship Id="rId13" Type="http://schemas.openxmlformats.org/officeDocument/2006/relationships/theme" Target="../theme/theme1.xml"/><Relationship Id="rId12" Type="http://schemas.openxmlformats.org/officeDocument/2006/relationships/slideLayout" Target="../slideLayouts/slideLayout11.xml"/><Relationship Id="rId1" Type="http://schemas.openxmlformats.org/officeDocument/2006/relationships/image" Target="../media/image00.jpg"/><Relationship Id="rId2" Type="http://schemas.openxmlformats.org/officeDocument/2006/relationships/slideLayout" Target="../slideLayouts/slideLayout1.xml"/><Relationship Id="rId3" Type="http://schemas.openxmlformats.org/officeDocument/2006/relationships/slideLayout" Target="../slideLayouts/slideLayout2.xml"/><Relationship Id="rId4" Type="http://schemas.openxmlformats.org/officeDocument/2006/relationships/slideLayout" Target="../slideLayouts/slideLayout3.xml"/><Relationship Id="rId9" Type="http://schemas.openxmlformats.org/officeDocument/2006/relationships/slideLayout" Target="../slideLayouts/slideLayout8.xml"/><Relationship Id="rId5" Type="http://schemas.openxmlformats.org/officeDocument/2006/relationships/slideLayout" Target="../slideLayouts/slideLayout4.xml"/><Relationship Id="rId6" Type="http://schemas.openxmlformats.org/officeDocument/2006/relationships/slideLayout" Target="../slideLayouts/slideLayout5.xml"/><Relationship Id="rId7" Type="http://schemas.openxmlformats.org/officeDocument/2006/relationships/slideLayout" Target="../slideLayouts/slideLayout6.xml"/><Relationship Id="rId8" Type="http://schemas.openxmlformats.org/officeDocument/2006/relationships/slideLayout" Target="../slideLayouts/slideLayout7.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p:cSld>
    <p:bg>
      <p:bgPr>
        <a:blipFill rotWithShape="1">
          <a:blip r:embed="rId1">
            <a:alphaModFix/>
          </a:blip>
          <a:stretch>
            <a:fillRect b="0" l="0" r="0" t="0"/>
          </a:stretch>
        </a:blipFill>
      </p:bgPr>
    </p:bg>
    <p:spTree>
      <p:nvGrpSpPr>
        <p:cNvPr id="9" name="Shape 9"/>
        <p:cNvGrpSpPr/>
        <p:nvPr/>
      </p:nvGrpSpPr>
      <p:grpSpPr>
        <a:xfrm>
          <a:off x="0" y="0"/>
          <a:ext cx="0" cy="0"/>
          <a:chOff x="0" y="0"/>
          <a:chExt cx="0" cy="0"/>
        </a:xfrm>
      </p:grpSpPr>
      <p:sp>
        <p:nvSpPr>
          <p:cNvPr id="10" name="Shape 10"/>
          <p:cNvSpPr txBox="1"/>
          <p:nvPr>
            <p:ph type="title"/>
          </p:nvPr>
        </p:nvSpPr>
        <p:spPr>
          <a:xfrm>
            <a:off x="457200" y="274637"/>
            <a:ext cx="8229600" cy="1143000"/>
          </a:xfrm>
          <a:prstGeom prst="rect">
            <a:avLst/>
          </a:prstGeom>
          <a:noFill/>
          <a:ln>
            <a:noFill/>
          </a:ln>
        </p:spPr>
        <p:txBody>
          <a:bodyPr anchorCtr="0" anchor="ctr" bIns="91425" lIns="91425" rIns="91425" tIns="91425"/>
          <a:lstStyle>
            <a:lvl1pPr indent="0" lvl="0" marL="0" marR="0" rtl="0" algn="ctr">
              <a:spcBef>
                <a:spcPts val="0"/>
              </a:spcBef>
              <a:spcAft>
                <a:spcPts val="0"/>
              </a:spcAft>
              <a:buNone/>
              <a:defRPr b="0" i="0" sz="4400" u="none" cap="none" strike="noStrike">
                <a:solidFill>
                  <a:schemeClr val="lt1"/>
                </a:solidFill>
                <a:latin typeface="Calibri"/>
                <a:ea typeface="Calibri"/>
                <a:cs typeface="Calibri"/>
                <a:sym typeface="Calibri"/>
              </a:defRPr>
            </a:lvl1pPr>
            <a:lvl2pPr indent="0" lvl="1" marL="0" marR="0" rtl="0" algn="ctr">
              <a:spcBef>
                <a:spcPts val="0"/>
              </a:spcBef>
              <a:spcAft>
                <a:spcPts val="0"/>
              </a:spcAft>
              <a:buNone/>
              <a:defRPr b="0" i="0" sz="4400" u="none" cap="none" strike="noStrike">
                <a:solidFill>
                  <a:schemeClr val="lt1"/>
                </a:solidFill>
                <a:latin typeface="Calibri"/>
                <a:ea typeface="Calibri"/>
                <a:cs typeface="Calibri"/>
                <a:sym typeface="Calibri"/>
              </a:defRPr>
            </a:lvl2pPr>
            <a:lvl3pPr indent="0" lvl="2" marL="0" marR="0" rtl="0" algn="ctr">
              <a:spcBef>
                <a:spcPts val="0"/>
              </a:spcBef>
              <a:spcAft>
                <a:spcPts val="0"/>
              </a:spcAft>
              <a:buNone/>
              <a:defRPr b="0" i="0" sz="4400" u="none" cap="none" strike="noStrike">
                <a:solidFill>
                  <a:schemeClr val="lt1"/>
                </a:solidFill>
                <a:latin typeface="Calibri"/>
                <a:ea typeface="Calibri"/>
                <a:cs typeface="Calibri"/>
                <a:sym typeface="Calibri"/>
              </a:defRPr>
            </a:lvl3pPr>
            <a:lvl4pPr indent="0" lvl="3" marL="0" marR="0" rtl="0" algn="ctr">
              <a:spcBef>
                <a:spcPts val="0"/>
              </a:spcBef>
              <a:spcAft>
                <a:spcPts val="0"/>
              </a:spcAft>
              <a:buNone/>
              <a:defRPr b="0" i="0" sz="4400" u="none" cap="none" strike="noStrike">
                <a:solidFill>
                  <a:schemeClr val="lt1"/>
                </a:solidFill>
                <a:latin typeface="Calibri"/>
                <a:ea typeface="Calibri"/>
                <a:cs typeface="Calibri"/>
                <a:sym typeface="Calibri"/>
              </a:defRPr>
            </a:lvl4pPr>
            <a:lvl5pPr indent="0" lvl="4" marL="0" marR="0" rtl="0" algn="ctr">
              <a:spcBef>
                <a:spcPts val="0"/>
              </a:spcBef>
              <a:spcAft>
                <a:spcPts val="0"/>
              </a:spcAft>
              <a:buNone/>
              <a:defRPr b="0" i="0" sz="4400" u="none" cap="none" strike="noStrike">
                <a:solidFill>
                  <a:schemeClr val="lt1"/>
                </a:solidFill>
                <a:latin typeface="Calibri"/>
                <a:ea typeface="Calibri"/>
                <a:cs typeface="Calibri"/>
                <a:sym typeface="Calibri"/>
              </a:defRPr>
            </a:lvl5pPr>
            <a:lvl6pPr indent="0" lvl="5" marL="457200" marR="0" rtl="0" algn="ctr">
              <a:spcBef>
                <a:spcPts val="0"/>
              </a:spcBef>
              <a:spcAft>
                <a:spcPts val="0"/>
              </a:spcAft>
              <a:buNone/>
              <a:defRPr b="0" i="0" sz="4400" u="none" cap="none" strike="noStrike">
                <a:solidFill>
                  <a:schemeClr val="lt1"/>
                </a:solidFill>
                <a:latin typeface="Calibri"/>
                <a:ea typeface="Calibri"/>
                <a:cs typeface="Calibri"/>
                <a:sym typeface="Calibri"/>
              </a:defRPr>
            </a:lvl6pPr>
            <a:lvl7pPr indent="0" lvl="6" marL="914400" marR="0" rtl="0" algn="ctr">
              <a:spcBef>
                <a:spcPts val="0"/>
              </a:spcBef>
              <a:spcAft>
                <a:spcPts val="0"/>
              </a:spcAft>
              <a:buNone/>
              <a:defRPr b="0" i="0" sz="4400" u="none" cap="none" strike="noStrike">
                <a:solidFill>
                  <a:schemeClr val="lt1"/>
                </a:solidFill>
                <a:latin typeface="Calibri"/>
                <a:ea typeface="Calibri"/>
                <a:cs typeface="Calibri"/>
                <a:sym typeface="Calibri"/>
              </a:defRPr>
            </a:lvl7pPr>
            <a:lvl8pPr indent="0" lvl="7" marL="1371600" marR="0" rtl="0" algn="ctr">
              <a:spcBef>
                <a:spcPts val="0"/>
              </a:spcBef>
              <a:spcAft>
                <a:spcPts val="0"/>
              </a:spcAft>
              <a:buNone/>
              <a:defRPr b="0" i="0" sz="4400" u="none" cap="none" strike="noStrike">
                <a:solidFill>
                  <a:schemeClr val="lt1"/>
                </a:solidFill>
                <a:latin typeface="Calibri"/>
                <a:ea typeface="Calibri"/>
                <a:cs typeface="Calibri"/>
                <a:sym typeface="Calibri"/>
              </a:defRPr>
            </a:lvl8pPr>
            <a:lvl9pPr indent="0" lvl="8" marL="1828800" marR="0" rtl="0" algn="ctr">
              <a:spcBef>
                <a:spcPts val="0"/>
              </a:spcBef>
              <a:spcAft>
                <a:spcPts val="0"/>
              </a:spcAft>
              <a:buNone/>
              <a:defRPr b="0" i="0" sz="4400" u="none" cap="none" strike="noStrike">
                <a:solidFill>
                  <a:schemeClr val="lt1"/>
                </a:solidFill>
                <a:latin typeface="Calibri"/>
                <a:ea typeface="Calibri"/>
                <a:cs typeface="Calibri"/>
                <a:sym typeface="Calibri"/>
              </a:defRPr>
            </a:lvl9pPr>
          </a:lstStyle>
          <a:p/>
        </p:txBody>
      </p:sp>
      <p:sp>
        <p:nvSpPr>
          <p:cNvPr id="11" name="Shape 11"/>
          <p:cNvSpPr txBox="1"/>
          <p:nvPr>
            <p:ph idx="1" type="body"/>
          </p:nvPr>
        </p:nvSpPr>
        <p:spPr>
          <a:xfrm>
            <a:off x="457200" y="1600200"/>
            <a:ext cx="8229600" cy="4525961"/>
          </a:xfrm>
          <a:prstGeom prst="rect">
            <a:avLst/>
          </a:prstGeom>
          <a:noFill/>
          <a:ln>
            <a:noFill/>
          </a:ln>
        </p:spPr>
        <p:txBody>
          <a:bodyPr anchorCtr="0" anchor="t" bIns="91425" lIns="91425" rIns="91425" tIns="91425"/>
          <a:lstStyle>
            <a:lvl1pPr indent="-139700" lvl="0" marL="342900" marR="0" rtl="0" algn="l">
              <a:spcBef>
                <a:spcPts val="640"/>
              </a:spcBef>
              <a:spcAft>
                <a:spcPts val="0"/>
              </a:spcAft>
              <a:buClr>
                <a:schemeClr val="lt1"/>
              </a:buClr>
              <a:buSzPct val="100000"/>
              <a:buFont typeface="Arial"/>
              <a:buChar char="•"/>
              <a:defRPr b="0" i="0" sz="3200" u="none" cap="none" strike="noStrike">
                <a:solidFill>
                  <a:schemeClr val="lt1"/>
                </a:solidFill>
                <a:latin typeface="Calibri"/>
                <a:ea typeface="Calibri"/>
                <a:cs typeface="Calibri"/>
                <a:sym typeface="Calibri"/>
              </a:defRPr>
            </a:lvl1pPr>
            <a:lvl2pPr indent="-107950" lvl="1" marL="742950" marR="0" rtl="0" algn="l">
              <a:spcBef>
                <a:spcPts val="560"/>
              </a:spcBef>
              <a:spcAft>
                <a:spcPts val="0"/>
              </a:spcAft>
              <a:buClr>
                <a:schemeClr val="lt1"/>
              </a:buClr>
              <a:buSzPct val="100000"/>
              <a:buFont typeface="Arial"/>
              <a:buChar char="–"/>
              <a:defRPr b="0" i="0" sz="2800" u="none" cap="none" strike="noStrike">
                <a:solidFill>
                  <a:schemeClr val="lt1"/>
                </a:solidFill>
                <a:latin typeface="Calibri"/>
                <a:ea typeface="Calibri"/>
                <a:cs typeface="Calibri"/>
                <a:sym typeface="Calibri"/>
              </a:defRPr>
            </a:lvl2pPr>
            <a:lvl3pPr indent="-76200" lvl="2" marL="1143000" marR="0" rtl="0" algn="l">
              <a:spcBef>
                <a:spcPts val="480"/>
              </a:spcBef>
              <a:spcAft>
                <a:spcPts val="0"/>
              </a:spcAft>
              <a:buClr>
                <a:schemeClr val="lt1"/>
              </a:buClr>
              <a:buSzPct val="100000"/>
              <a:buFont typeface="Arial"/>
              <a:buChar char="•"/>
              <a:defRPr b="0" i="0" sz="2400" u="none" cap="none" strike="noStrike">
                <a:solidFill>
                  <a:schemeClr val="lt1"/>
                </a:solidFill>
                <a:latin typeface="Calibri"/>
                <a:ea typeface="Calibri"/>
                <a:cs typeface="Calibri"/>
                <a:sym typeface="Calibri"/>
              </a:defRPr>
            </a:lvl3pPr>
            <a:lvl4pPr indent="-101600" lvl="3" marL="1600200" marR="0" rtl="0" algn="l">
              <a:spcBef>
                <a:spcPts val="400"/>
              </a:spcBef>
              <a:spcAft>
                <a:spcPts val="0"/>
              </a:spcAft>
              <a:buClr>
                <a:schemeClr val="lt1"/>
              </a:buClr>
              <a:buSzPct val="100000"/>
              <a:buFont typeface="Arial"/>
              <a:buChar char="–"/>
              <a:defRPr b="0" i="0" sz="2000" u="none" cap="none" strike="noStrike">
                <a:solidFill>
                  <a:schemeClr val="lt1"/>
                </a:solidFill>
                <a:latin typeface="Calibri"/>
                <a:ea typeface="Calibri"/>
                <a:cs typeface="Calibri"/>
                <a:sym typeface="Calibri"/>
              </a:defRPr>
            </a:lvl4pPr>
            <a:lvl5pPr indent="-101600" lvl="4" marL="2057400" marR="0" rtl="0" algn="l">
              <a:spcBef>
                <a:spcPts val="400"/>
              </a:spcBef>
              <a:spcAft>
                <a:spcPts val="0"/>
              </a:spcAft>
              <a:buClr>
                <a:schemeClr val="lt1"/>
              </a:buClr>
              <a:buSzPct val="100000"/>
              <a:buFont typeface="Arial"/>
              <a:buChar char="»"/>
              <a:defRPr b="0" i="0" sz="2000" u="none" cap="none" strike="noStrike">
                <a:solidFill>
                  <a:schemeClr val="lt1"/>
                </a:solidFill>
                <a:latin typeface="Calibri"/>
                <a:ea typeface="Calibri"/>
                <a:cs typeface="Calibri"/>
                <a:sym typeface="Calibri"/>
              </a:defRPr>
            </a:lvl5pPr>
            <a:lvl6pPr indent="-101600" lvl="5" marL="2514600" marR="0" rtl="0" algn="l">
              <a:spcBef>
                <a:spcPts val="400"/>
              </a:spcBef>
              <a:buClr>
                <a:schemeClr val="lt1"/>
              </a:buClr>
              <a:buSzPct val="100000"/>
              <a:buFont typeface="Arial"/>
              <a:buChar char="•"/>
              <a:defRPr b="0" i="0" sz="2000" u="none" cap="none" strike="noStrike">
                <a:solidFill>
                  <a:schemeClr val="lt1"/>
                </a:solidFill>
                <a:latin typeface="Calibri"/>
                <a:ea typeface="Calibri"/>
                <a:cs typeface="Calibri"/>
                <a:sym typeface="Calibri"/>
              </a:defRPr>
            </a:lvl6pPr>
            <a:lvl7pPr indent="-101600" lvl="6" marL="2971800" marR="0" rtl="0" algn="l">
              <a:spcBef>
                <a:spcPts val="400"/>
              </a:spcBef>
              <a:buClr>
                <a:schemeClr val="lt1"/>
              </a:buClr>
              <a:buSzPct val="100000"/>
              <a:buFont typeface="Arial"/>
              <a:buChar char="•"/>
              <a:defRPr b="0" i="0" sz="2000" u="none" cap="none" strike="noStrike">
                <a:solidFill>
                  <a:schemeClr val="lt1"/>
                </a:solidFill>
                <a:latin typeface="Calibri"/>
                <a:ea typeface="Calibri"/>
                <a:cs typeface="Calibri"/>
                <a:sym typeface="Calibri"/>
              </a:defRPr>
            </a:lvl7pPr>
            <a:lvl8pPr indent="-101600" lvl="7" marL="3429000" marR="0" rtl="0" algn="l">
              <a:spcBef>
                <a:spcPts val="400"/>
              </a:spcBef>
              <a:buClr>
                <a:schemeClr val="lt1"/>
              </a:buClr>
              <a:buSzPct val="100000"/>
              <a:buFont typeface="Arial"/>
              <a:buChar char="•"/>
              <a:defRPr b="0" i="0" sz="2000" u="none" cap="none" strike="noStrike">
                <a:solidFill>
                  <a:schemeClr val="lt1"/>
                </a:solidFill>
                <a:latin typeface="Calibri"/>
                <a:ea typeface="Calibri"/>
                <a:cs typeface="Calibri"/>
                <a:sym typeface="Calibri"/>
              </a:defRPr>
            </a:lvl8pPr>
            <a:lvl9pPr indent="-101600" lvl="8" marL="3886200" marR="0" rtl="0" algn="l">
              <a:spcBef>
                <a:spcPts val="400"/>
              </a:spcBef>
              <a:buClr>
                <a:schemeClr val="lt1"/>
              </a:buClr>
              <a:buSzPct val="100000"/>
              <a:buFont typeface="Arial"/>
              <a:buChar char="•"/>
              <a:defRPr b="0" i="0" sz="2000" u="none" cap="none" strike="noStrike">
                <a:solidFill>
                  <a:schemeClr val="lt1"/>
                </a:solidFill>
                <a:latin typeface="Calibri"/>
                <a:ea typeface="Calibri"/>
                <a:cs typeface="Calibri"/>
                <a:sym typeface="Calibri"/>
              </a:defRPr>
            </a:lvl9pPr>
          </a:lstStyle>
          <a:p/>
        </p:txBody>
      </p:sp>
      <p:sp>
        <p:nvSpPr>
          <p:cNvPr id="12" name="Shape 12"/>
          <p:cNvSpPr txBox="1"/>
          <p:nvPr>
            <p:ph idx="10" type="dt"/>
          </p:nvPr>
        </p:nvSpPr>
        <p:spPr>
          <a:xfrm>
            <a:off x="457200" y="6356350"/>
            <a:ext cx="2133599" cy="365125"/>
          </a:xfrm>
          <a:prstGeom prst="rect">
            <a:avLst/>
          </a:prstGeom>
          <a:noFill/>
          <a:ln>
            <a:noFill/>
          </a:ln>
        </p:spPr>
        <p:txBody>
          <a:bodyPr anchorCtr="0" anchor="ctr" bIns="91425" lIns="91425" rIns="91425" tIns="91425"/>
          <a:lstStyle>
            <a:lvl1pPr indent="0" lvl="0" marL="0" marR="0" rtl="0" algn="l">
              <a:lnSpc>
                <a:spcPct val="100000"/>
              </a:lnSpc>
              <a:spcBef>
                <a:spcPts val="0"/>
              </a:spcBef>
              <a:spcAft>
                <a:spcPts val="0"/>
              </a:spcAft>
              <a:buNone/>
              <a:defRPr b="0" i="0" sz="1200" u="none" cap="none" strike="noStrike">
                <a:solidFill>
                  <a:srgbClr val="FFFFFF"/>
                </a:solidFill>
                <a:latin typeface="Calibri"/>
                <a:ea typeface="Calibri"/>
                <a:cs typeface="Calibri"/>
                <a:sym typeface="Calibri"/>
              </a:defRPr>
            </a:lvl1pPr>
            <a:lvl2pPr indent="0" lvl="1" marL="457200" marR="0" rtl="0" algn="l">
              <a:lnSpc>
                <a:spcPct val="100000"/>
              </a:lnSpc>
              <a:spcBef>
                <a:spcPts val="0"/>
              </a:spcBef>
              <a:spcAft>
                <a:spcPts val="0"/>
              </a:spcAft>
              <a:buNone/>
              <a:defRPr b="0" i="0" sz="1800" u="none" cap="none" strike="noStrike">
                <a:solidFill>
                  <a:schemeClr val="lt1"/>
                </a:solidFill>
                <a:latin typeface="Calibri"/>
                <a:ea typeface="Calibri"/>
                <a:cs typeface="Calibri"/>
                <a:sym typeface="Calibri"/>
              </a:defRPr>
            </a:lvl2pPr>
            <a:lvl3pPr indent="0" lvl="2" marL="914400" marR="0" rtl="0" algn="l">
              <a:lnSpc>
                <a:spcPct val="100000"/>
              </a:lnSpc>
              <a:spcBef>
                <a:spcPts val="0"/>
              </a:spcBef>
              <a:spcAft>
                <a:spcPts val="0"/>
              </a:spcAft>
              <a:buNone/>
              <a:defRPr b="0" i="0" sz="1800" u="none" cap="none" strike="noStrike">
                <a:solidFill>
                  <a:schemeClr val="lt1"/>
                </a:solidFill>
                <a:latin typeface="Calibri"/>
                <a:ea typeface="Calibri"/>
                <a:cs typeface="Calibri"/>
                <a:sym typeface="Calibri"/>
              </a:defRPr>
            </a:lvl3pPr>
            <a:lvl4pPr indent="0" lvl="3" marL="1371600" marR="0" rtl="0" algn="l">
              <a:lnSpc>
                <a:spcPct val="100000"/>
              </a:lnSpc>
              <a:spcBef>
                <a:spcPts val="0"/>
              </a:spcBef>
              <a:spcAft>
                <a:spcPts val="0"/>
              </a:spcAft>
              <a:buNone/>
              <a:defRPr b="0" i="0" sz="1800" u="none" cap="none" strike="noStrike">
                <a:solidFill>
                  <a:schemeClr val="lt1"/>
                </a:solidFill>
                <a:latin typeface="Calibri"/>
                <a:ea typeface="Calibri"/>
                <a:cs typeface="Calibri"/>
                <a:sym typeface="Calibri"/>
              </a:defRPr>
            </a:lvl4pPr>
            <a:lvl5pPr indent="0" lvl="4" marL="1828800" marR="0" rtl="0" algn="l">
              <a:lnSpc>
                <a:spcPct val="100000"/>
              </a:lnSpc>
              <a:spcBef>
                <a:spcPts val="0"/>
              </a:spcBef>
              <a:spcAft>
                <a:spcPts val="0"/>
              </a:spcAft>
              <a:buNone/>
              <a:defRPr b="0" i="0" sz="1800" u="none" cap="none" strike="noStrike">
                <a:solidFill>
                  <a:schemeClr val="lt1"/>
                </a:solidFill>
                <a:latin typeface="Calibri"/>
                <a:ea typeface="Calibri"/>
                <a:cs typeface="Calibri"/>
                <a:sym typeface="Calibri"/>
              </a:defRPr>
            </a:lvl5pPr>
            <a:lvl6pPr indent="0" lvl="5" marL="2286000" marR="0" rtl="0" algn="l">
              <a:lnSpc>
                <a:spcPct val="100000"/>
              </a:lnSpc>
              <a:spcBef>
                <a:spcPts val="0"/>
              </a:spcBef>
              <a:spcAft>
                <a:spcPts val="0"/>
              </a:spcAft>
              <a:buNone/>
              <a:defRPr b="0" i="0" sz="1800" u="none" cap="none" strike="noStrike">
                <a:solidFill>
                  <a:schemeClr val="lt1"/>
                </a:solidFill>
                <a:latin typeface="Calibri"/>
                <a:ea typeface="Calibri"/>
                <a:cs typeface="Calibri"/>
                <a:sym typeface="Calibri"/>
              </a:defRPr>
            </a:lvl6pPr>
            <a:lvl7pPr indent="0" lvl="6" marL="3200400" marR="0" rtl="0" algn="l">
              <a:lnSpc>
                <a:spcPct val="100000"/>
              </a:lnSpc>
              <a:spcBef>
                <a:spcPts val="0"/>
              </a:spcBef>
              <a:spcAft>
                <a:spcPts val="0"/>
              </a:spcAft>
              <a:buNone/>
              <a:defRPr b="0" i="0" sz="1800" u="none" cap="none" strike="noStrike">
                <a:solidFill>
                  <a:schemeClr val="lt1"/>
                </a:solidFill>
                <a:latin typeface="Calibri"/>
                <a:ea typeface="Calibri"/>
                <a:cs typeface="Calibri"/>
                <a:sym typeface="Calibri"/>
              </a:defRPr>
            </a:lvl7pPr>
            <a:lvl8pPr indent="0" lvl="7" marL="4572000" marR="0" rtl="0" algn="l">
              <a:lnSpc>
                <a:spcPct val="100000"/>
              </a:lnSpc>
              <a:spcBef>
                <a:spcPts val="0"/>
              </a:spcBef>
              <a:spcAft>
                <a:spcPts val="0"/>
              </a:spcAft>
              <a:buNone/>
              <a:defRPr b="0" i="0" sz="1800" u="none" cap="none" strike="noStrike">
                <a:solidFill>
                  <a:schemeClr val="lt1"/>
                </a:solidFill>
                <a:latin typeface="Calibri"/>
                <a:ea typeface="Calibri"/>
                <a:cs typeface="Calibri"/>
                <a:sym typeface="Calibri"/>
              </a:defRPr>
            </a:lvl8pPr>
            <a:lvl9pPr indent="0" lvl="8" marL="6400800" marR="0" rtl="0" algn="l">
              <a:lnSpc>
                <a:spcPct val="100000"/>
              </a:lnSpc>
              <a:spcBef>
                <a:spcPts val="0"/>
              </a:spcBef>
              <a:spcAft>
                <a:spcPts val="0"/>
              </a:spcAft>
              <a:buNone/>
              <a:defRPr b="0" i="0" sz="1800" u="none" cap="none" strike="noStrike">
                <a:solidFill>
                  <a:schemeClr val="lt1"/>
                </a:solidFill>
                <a:latin typeface="Calibri"/>
                <a:ea typeface="Calibri"/>
                <a:cs typeface="Calibri"/>
                <a:sym typeface="Calibri"/>
              </a:defRPr>
            </a:lvl9pPr>
          </a:lstStyle>
          <a:p/>
        </p:txBody>
      </p:sp>
      <p:sp>
        <p:nvSpPr>
          <p:cNvPr id="13" name="Shape 13"/>
          <p:cNvSpPr txBox="1"/>
          <p:nvPr>
            <p:ph idx="11" type="ftr"/>
          </p:nvPr>
        </p:nvSpPr>
        <p:spPr>
          <a:xfrm>
            <a:off x="3124200" y="6356350"/>
            <a:ext cx="2895600" cy="365125"/>
          </a:xfrm>
          <a:prstGeom prst="rect">
            <a:avLst/>
          </a:prstGeom>
          <a:noFill/>
          <a:ln>
            <a:noFill/>
          </a:ln>
        </p:spPr>
        <p:txBody>
          <a:bodyPr anchorCtr="0" anchor="ctr" bIns="91425" lIns="91425" rIns="91425" tIns="91425"/>
          <a:lstStyle>
            <a:lvl1pPr indent="0" lvl="0" marL="0" marR="0" rtl="0" algn="l">
              <a:lnSpc>
                <a:spcPct val="100000"/>
              </a:lnSpc>
              <a:spcBef>
                <a:spcPts val="0"/>
              </a:spcBef>
              <a:spcAft>
                <a:spcPts val="0"/>
              </a:spcAft>
              <a:buNone/>
              <a:defRPr b="0" i="0" sz="1800" u="none" cap="none" strike="noStrike">
                <a:solidFill>
                  <a:schemeClr val="lt1"/>
                </a:solidFill>
                <a:latin typeface="Calibri"/>
                <a:ea typeface="Calibri"/>
                <a:cs typeface="Calibri"/>
                <a:sym typeface="Calibri"/>
              </a:defRPr>
            </a:lvl1pPr>
            <a:lvl2pPr indent="0" lvl="1" marL="457200" marR="0" rtl="0" algn="l">
              <a:lnSpc>
                <a:spcPct val="100000"/>
              </a:lnSpc>
              <a:spcBef>
                <a:spcPts val="0"/>
              </a:spcBef>
              <a:spcAft>
                <a:spcPts val="0"/>
              </a:spcAft>
              <a:buNone/>
              <a:defRPr b="0" i="0" sz="1800" u="none" cap="none" strike="noStrike">
                <a:solidFill>
                  <a:schemeClr val="lt1"/>
                </a:solidFill>
                <a:latin typeface="Calibri"/>
                <a:ea typeface="Calibri"/>
                <a:cs typeface="Calibri"/>
                <a:sym typeface="Calibri"/>
              </a:defRPr>
            </a:lvl2pPr>
            <a:lvl3pPr indent="0" lvl="2" marL="914400" marR="0" rtl="0" algn="l">
              <a:lnSpc>
                <a:spcPct val="100000"/>
              </a:lnSpc>
              <a:spcBef>
                <a:spcPts val="0"/>
              </a:spcBef>
              <a:spcAft>
                <a:spcPts val="0"/>
              </a:spcAft>
              <a:buNone/>
              <a:defRPr b="0" i="0" sz="1800" u="none" cap="none" strike="noStrike">
                <a:solidFill>
                  <a:schemeClr val="lt1"/>
                </a:solidFill>
                <a:latin typeface="Calibri"/>
                <a:ea typeface="Calibri"/>
                <a:cs typeface="Calibri"/>
                <a:sym typeface="Calibri"/>
              </a:defRPr>
            </a:lvl3pPr>
            <a:lvl4pPr indent="0" lvl="3" marL="1371600" marR="0" rtl="0" algn="l">
              <a:lnSpc>
                <a:spcPct val="100000"/>
              </a:lnSpc>
              <a:spcBef>
                <a:spcPts val="0"/>
              </a:spcBef>
              <a:spcAft>
                <a:spcPts val="0"/>
              </a:spcAft>
              <a:buNone/>
              <a:defRPr b="0" i="0" sz="1800" u="none" cap="none" strike="noStrike">
                <a:solidFill>
                  <a:schemeClr val="lt1"/>
                </a:solidFill>
                <a:latin typeface="Calibri"/>
                <a:ea typeface="Calibri"/>
                <a:cs typeface="Calibri"/>
                <a:sym typeface="Calibri"/>
              </a:defRPr>
            </a:lvl4pPr>
            <a:lvl5pPr indent="0" lvl="4" marL="1828800" marR="0" rtl="0" algn="l">
              <a:lnSpc>
                <a:spcPct val="100000"/>
              </a:lnSpc>
              <a:spcBef>
                <a:spcPts val="0"/>
              </a:spcBef>
              <a:spcAft>
                <a:spcPts val="0"/>
              </a:spcAft>
              <a:buNone/>
              <a:defRPr b="0" i="0" sz="1800" u="none" cap="none" strike="noStrike">
                <a:solidFill>
                  <a:schemeClr val="lt1"/>
                </a:solidFill>
                <a:latin typeface="Calibri"/>
                <a:ea typeface="Calibri"/>
                <a:cs typeface="Calibri"/>
                <a:sym typeface="Calibri"/>
              </a:defRPr>
            </a:lvl5pPr>
            <a:lvl6pPr indent="0" lvl="5" marL="2286000" marR="0" rtl="0" algn="l">
              <a:lnSpc>
                <a:spcPct val="100000"/>
              </a:lnSpc>
              <a:spcBef>
                <a:spcPts val="0"/>
              </a:spcBef>
              <a:spcAft>
                <a:spcPts val="0"/>
              </a:spcAft>
              <a:buNone/>
              <a:defRPr b="0" i="0" sz="1800" u="none" cap="none" strike="noStrike">
                <a:solidFill>
                  <a:schemeClr val="lt1"/>
                </a:solidFill>
                <a:latin typeface="Calibri"/>
                <a:ea typeface="Calibri"/>
                <a:cs typeface="Calibri"/>
                <a:sym typeface="Calibri"/>
              </a:defRPr>
            </a:lvl6pPr>
            <a:lvl7pPr indent="0" lvl="6" marL="3200400" marR="0" rtl="0" algn="l">
              <a:lnSpc>
                <a:spcPct val="100000"/>
              </a:lnSpc>
              <a:spcBef>
                <a:spcPts val="0"/>
              </a:spcBef>
              <a:spcAft>
                <a:spcPts val="0"/>
              </a:spcAft>
              <a:buNone/>
              <a:defRPr b="0" i="0" sz="1800" u="none" cap="none" strike="noStrike">
                <a:solidFill>
                  <a:schemeClr val="lt1"/>
                </a:solidFill>
                <a:latin typeface="Calibri"/>
                <a:ea typeface="Calibri"/>
                <a:cs typeface="Calibri"/>
                <a:sym typeface="Calibri"/>
              </a:defRPr>
            </a:lvl7pPr>
            <a:lvl8pPr indent="0" lvl="7" marL="4572000" marR="0" rtl="0" algn="l">
              <a:lnSpc>
                <a:spcPct val="100000"/>
              </a:lnSpc>
              <a:spcBef>
                <a:spcPts val="0"/>
              </a:spcBef>
              <a:spcAft>
                <a:spcPts val="0"/>
              </a:spcAft>
              <a:buNone/>
              <a:defRPr b="0" i="0" sz="1800" u="none" cap="none" strike="noStrike">
                <a:solidFill>
                  <a:schemeClr val="lt1"/>
                </a:solidFill>
                <a:latin typeface="Calibri"/>
                <a:ea typeface="Calibri"/>
                <a:cs typeface="Calibri"/>
                <a:sym typeface="Calibri"/>
              </a:defRPr>
            </a:lvl8pPr>
            <a:lvl9pPr indent="0" lvl="8" marL="6400800" marR="0" rtl="0" algn="l">
              <a:lnSpc>
                <a:spcPct val="100000"/>
              </a:lnSpc>
              <a:spcBef>
                <a:spcPts val="0"/>
              </a:spcBef>
              <a:spcAft>
                <a:spcPts val="0"/>
              </a:spcAft>
              <a:buNone/>
              <a:defRPr b="0" i="0" sz="1800" u="none" cap="none" strike="noStrike">
                <a:solidFill>
                  <a:schemeClr val="lt1"/>
                </a:solidFill>
                <a:latin typeface="Calibri"/>
                <a:ea typeface="Calibri"/>
                <a:cs typeface="Calibri"/>
                <a:sym typeface="Calibri"/>
              </a:defRPr>
            </a:lvl9pPr>
          </a:lstStyle>
          <a:p/>
        </p:txBody>
      </p:sp>
      <p:sp>
        <p:nvSpPr>
          <p:cNvPr id="14" name="Shape 14"/>
          <p:cNvSpPr txBox="1"/>
          <p:nvPr>
            <p:ph idx="12" type="sldNum"/>
          </p:nvPr>
        </p:nvSpPr>
        <p:spPr>
          <a:xfrm>
            <a:off x="6553200" y="6356350"/>
            <a:ext cx="2133599" cy="365125"/>
          </a:xfrm>
          <a:prstGeom prst="rect">
            <a:avLst/>
          </a:prstGeom>
          <a:noFill/>
          <a:ln>
            <a:noFill/>
          </a:ln>
        </p:spPr>
        <p:txBody>
          <a:bodyPr anchorCtr="0" anchor="ctr" bIns="45700" lIns="91425" rIns="91425" tIns="45700">
            <a:noAutofit/>
          </a:bodyPr>
          <a:lstStyle/>
          <a:p>
            <a:pPr indent="0" lvl="0" marL="0" marR="0" rtl="0" algn="r">
              <a:lnSpc>
                <a:spcPct val="100000"/>
              </a:lnSpc>
              <a:spcBef>
                <a:spcPts val="0"/>
              </a:spcBef>
              <a:spcAft>
                <a:spcPts val="0"/>
              </a:spcAft>
              <a:buClr>
                <a:srgbClr val="FFFFFF"/>
              </a:buClr>
              <a:buSzPct val="25000"/>
              <a:buFont typeface="Calibri"/>
              <a:buNone/>
            </a:pPr>
            <a:fld id="{00000000-1234-1234-1234-123412341234}" type="slidenum">
              <a:rPr b="0" i="0" lang="en-US" sz="1200" u="none" cap="none" strike="noStrike">
                <a:solidFill>
                  <a:srgbClr val="FFFFFF"/>
                </a:solidFill>
                <a:latin typeface="Calibri"/>
                <a:ea typeface="Calibri"/>
                <a:cs typeface="Calibri"/>
                <a:sym typeface="Calibri"/>
              </a:rPr>
              <a:t>‹#›</a:t>
            </a:fld>
          </a:p>
        </p:txBody>
      </p:sp>
    </p:spTree>
  </p:cSld>
  <p:clrMap accent1="accent1" accent2="accent2" accent3="accent3" accent4="accent4" accent5="accent5" accent6="accent6" bg1="lt1" bg2="dk2" tx1="dk1" tx2="lt2" folHlink="folHlink" hlink="hlink"/>
  <p:sldLayoutIdLst>
    <p:sldLayoutId id="2147483648" r:id="rId2"/>
    <p:sldLayoutId id="2147483649" r:id="rId3"/>
    <p:sldLayoutId id="2147483650" r:id="rId4"/>
    <p:sldLayoutId id="2147483651" r:id="rId5"/>
    <p:sldLayoutId id="2147483652" r:id="rId6"/>
    <p:sldLayoutId id="2147483653" r:id="rId7"/>
    <p:sldLayoutId id="2147483654" r:id="rId8"/>
    <p:sldLayoutId id="2147483655" r:id="rId9"/>
    <p:sldLayoutId id="2147483656" r:id="rId10"/>
    <p:sldLayoutId id="2147483657" r:id="rId11"/>
    <p:sldLayoutId id="2147483658" r:id="rId12"/>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1pPr>
    </p:titleStyle>
    <p:bodyStyle>
      <a:defPPr lvl="0" marR="0" rtl="0" algn="l">
        <a:lnSpc>
          <a:spcPct val="100000"/>
        </a:lnSpc>
        <a:spcBef>
          <a:spcPts val="0"/>
        </a:spcBef>
        <a:spcAft>
          <a:spcPts val="0"/>
        </a:spcAft>
      </a:defPPr>
      <a:lvl1pPr lvl="0"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 Id="rId3" Type="http://schemas.openxmlformats.org/officeDocument/2006/relationships/image" Target="../media/image01.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7.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p:cSld>
    <p:spTree>
      <p:nvGrpSpPr>
        <p:cNvPr id="87" name="Shape 87"/>
        <p:cNvGrpSpPr/>
        <p:nvPr/>
      </p:nvGrpSpPr>
      <p:grpSpPr>
        <a:xfrm>
          <a:off x="0" y="0"/>
          <a:ext cx="0" cy="0"/>
          <a:chOff x="0" y="0"/>
          <a:chExt cx="0" cy="0"/>
        </a:xfrm>
      </p:grpSpPr>
      <p:sp>
        <p:nvSpPr>
          <p:cNvPr id="88" name="Shape 88"/>
          <p:cNvSpPr txBox="1"/>
          <p:nvPr>
            <p:ph type="ctrTitle"/>
          </p:nvPr>
        </p:nvSpPr>
        <p:spPr>
          <a:xfrm>
            <a:off x="685800" y="2130425"/>
            <a:ext cx="7772400" cy="1470024"/>
          </a:xfrm>
          <a:prstGeom prst="rect">
            <a:avLst/>
          </a:prstGeom>
          <a:noFill/>
          <a:ln>
            <a:noFill/>
          </a:ln>
        </p:spPr>
        <p:txBody>
          <a:bodyPr anchorCtr="0" anchor="ctr" bIns="45700" lIns="91425" rIns="91425" tIns="45700">
            <a:noAutofit/>
          </a:bodyPr>
          <a:lstStyle/>
          <a:p>
            <a:pPr indent="0" lvl="0" marL="0" marR="0" rtl="0" algn="ctr">
              <a:lnSpc>
                <a:spcPct val="100000"/>
              </a:lnSpc>
              <a:spcBef>
                <a:spcPts val="0"/>
              </a:spcBef>
              <a:spcAft>
                <a:spcPts val="0"/>
              </a:spcAft>
              <a:buClr>
                <a:schemeClr val="lt1"/>
              </a:buClr>
              <a:buSzPct val="25000"/>
              <a:buFont typeface="Calibri"/>
              <a:buNone/>
            </a:pPr>
            <a:r>
              <a:rPr b="0" i="0" lang="en-US" sz="4400" u="none" cap="none" strike="noStrike">
                <a:solidFill>
                  <a:schemeClr val="lt1"/>
                </a:solidFill>
                <a:latin typeface="Calibri"/>
                <a:ea typeface="Calibri"/>
                <a:cs typeface="Calibri"/>
                <a:sym typeface="Calibri"/>
              </a:rPr>
              <a:t>Present Progressive</a:t>
            </a:r>
          </a:p>
        </p:txBody>
      </p:sp>
      <p:sp>
        <p:nvSpPr>
          <p:cNvPr id="89" name="Shape 89"/>
          <p:cNvSpPr txBox="1"/>
          <p:nvPr>
            <p:ph idx="1" type="subTitle"/>
          </p:nvPr>
        </p:nvSpPr>
        <p:spPr>
          <a:xfrm>
            <a:off x="1371600" y="3886200"/>
            <a:ext cx="6400799" cy="1752600"/>
          </a:xfrm>
          <a:prstGeom prst="rect">
            <a:avLst/>
          </a:prstGeom>
          <a:noFill/>
          <a:ln>
            <a:noFill/>
          </a:ln>
        </p:spPr>
        <p:txBody>
          <a:bodyPr anchorCtr="0" anchor="t" bIns="45700" lIns="91425" rIns="91425" tIns="45700">
            <a:noAutofit/>
          </a:bodyPr>
          <a:lstStyle/>
          <a:p>
            <a:pPr indent="0" lvl="0" marL="0" marR="0" rtl="0" algn="ctr">
              <a:spcBef>
                <a:spcPts val="0"/>
              </a:spcBef>
              <a:spcAft>
                <a:spcPts val="0"/>
              </a:spcAft>
              <a:buClr>
                <a:schemeClr val="lt1"/>
              </a:buClr>
              <a:buSzPct val="25000"/>
              <a:buFont typeface="Arial"/>
              <a:buNone/>
            </a:pPr>
            <a:r>
              <a:t/>
            </a:r>
            <a:endParaRPr b="0" i="0" sz="3200" u="none" cap="none" strike="noStrike">
              <a:solidFill>
                <a:schemeClr val="lt1"/>
              </a:solidFill>
              <a:latin typeface="Calibri"/>
              <a:ea typeface="Calibri"/>
              <a:cs typeface="Calibri"/>
              <a:sym typeface="Calibri"/>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p:cSld>
    <p:spTree>
      <p:nvGrpSpPr>
        <p:cNvPr id="93" name="Shape 93"/>
        <p:cNvGrpSpPr/>
        <p:nvPr/>
      </p:nvGrpSpPr>
      <p:grpSpPr>
        <a:xfrm>
          <a:off x="0" y="0"/>
          <a:ext cx="0" cy="0"/>
          <a:chOff x="0" y="0"/>
          <a:chExt cx="0" cy="0"/>
        </a:xfrm>
      </p:grpSpPr>
      <p:graphicFrame>
        <p:nvGraphicFramePr>
          <p:cNvPr id="94" name="Shape 94"/>
          <p:cNvGraphicFramePr/>
          <p:nvPr/>
        </p:nvGraphicFramePr>
        <p:xfrm>
          <a:off x="179386" y="188911"/>
          <a:ext cx="3000000" cy="3000000"/>
        </p:xfrm>
        <a:graphic>
          <a:graphicData uri="http://schemas.openxmlformats.org/drawingml/2006/table">
            <a:tbl>
              <a:tblPr>
                <a:noFill/>
                <a:tableStyleId>{149ACB1A-D190-4B5C-BAD2-635AF15242FA}</a:tableStyleId>
              </a:tblPr>
              <a:tblGrid>
                <a:gridCol w="2736850"/>
                <a:gridCol w="3265475"/>
                <a:gridCol w="2782875"/>
              </a:tblGrid>
              <a:tr h="849300">
                <a:tc>
                  <a:txBody>
                    <a:bodyPr>
                      <a:noAutofit/>
                    </a:bodyPr>
                    <a:lstStyle/>
                    <a:p>
                      <a:pPr indent="0" lvl="0" marL="0" marR="0" rtl="0" algn="l">
                        <a:lnSpc>
                          <a:spcPct val="150000"/>
                        </a:lnSpc>
                        <a:spcBef>
                          <a:spcPts val="0"/>
                        </a:spcBef>
                        <a:spcAft>
                          <a:spcPts val="0"/>
                        </a:spcAft>
                        <a:buClr>
                          <a:schemeClr val="lt1"/>
                        </a:buClr>
                        <a:buSzPct val="25000"/>
                        <a:buFont typeface="Arial"/>
                        <a:buNone/>
                      </a:pPr>
                      <a:r>
                        <a:rPr b="0" i="0" lang="en-US" sz="1800" u="none" cap="none" strike="noStrike">
                          <a:solidFill>
                            <a:schemeClr val="lt1"/>
                          </a:solidFill>
                          <a:latin typeface="Arial"/>
                          <a:ea typeface="Arial"/>
                          <a:cs typeface="Arial"/>
                          <a:sym typeface="Arial"/>
                        </a:rPr>
                        <a:t>Affirmative</a:t>
                      </a:r>
                    </a:p>
                  </a:txBody>
                  <a:tcPr marT="0" marB="0" marR="25400" marL="25400">
                    <a:lnL cap="flat" cmpd="sng" w="12700">
                      <a:solidFill>
                        <a:schemeClr val="lt1"/>
                      </a:solidFill>
                      <a:prstDash val="solid"/>
                      <a:round/>
                      <a:headEnd len="med" w="med" type="none"/>
                      <a:tailEnd len="med" w="med" type="none"/>
                    </a:lnL>
                    <a:lnR cap="flat" cmpd="sng" w="12700">
                      <a:solidFill>
                        <a:schemeClr val="lt1"/>
                      </a:solidFill>
                      <a:prstDash val="solid"/>
                      <a:round/>
                      <a:headEnd len="med" w="med" type="none"/>
                      <a:tailEnd len="med" w="med" type="none"/>
                    </a:lnR>
                    <a:lnT cap="flat" cmpd="sng" w="12700">
                      <a:solidFill>
                        <a:schemeClr val="lt1"/>
                      </a:solidFill>
                      <a:prstDash val="solid"/>
                      <a:round/>
                      <a:headEnd len="med" w="med" type="none"/>
                      <a:tailEnd len="med" w="med" type="none"/>
                    </a:lnT>
                    <a:lnB cap="flat" cmpd="sng" w="12700">
                      <a:solidFill>
                        <a:schemeClr val="lt1"/>
                      </a:solidFill>
                      <a:prstDash val="solid"/>
                      <a:round/>
                      <a:headEnd len="med" w="med" type="none"/>
                      <a:tailEnd len="med" w="med" type="none"/>
                    </a:lnB>
                    <a:solidFill>
                      <a:srgbClr val="7030A0"/>
                    </a:solidFill>
                  </a:tcPr>
                </a:tc>
                <a:tc>
                  <a:txBody>
                    <a:bodyPr>
                      <a:noAutofit/>
                    </a:bodyPr>
                    <a:lstStyle/>
                    <a:p>
                      <a:pPr indent="-3175" lvl="0" marL="3175" marR="0" rtl="0" algn="l">
                        <a:lnSpc>
                          <a:spcPct val="150000"/>
                        </a:lnSpc>
                        <a:spcBef>
                          <a:spcPts val="0"/>
                        </a:spcBef>
                        <a:spcAft>
                          <a:spcPts val="0"/>
                        </a:spcAft>
                        <a:buClr>
                          <a:schemeClr val="lt1"/>
                        </a:buClr>
                        <a:buSzPct val="25000"/>
                        <a:buFont typeface="Arial"/>
                        <a:buNone/>
                      </a:pPr>
                      <a:r>
                        <a:rPr b="0" i="0" lang="en-US" sz="1800" u="none" cap="none" strike="noStrike">
                          <a:solidFill>
                            <a:schemeClr val="lt1"/>
                          </a:solidFill>
                          <a:latin typeface="Arial"/>
                          <a:ea typeface="Arial"/>
                          <a:cs typeface="Arial"/>
                          <a:sym typeface="Arial"/>
                        </a:rPr>
                        <a:t>Negative</a:t>
                      </a:r>
                    </a:p>
                  </a:txBody>
                  <a:tcPr marT="0" marB="0" marR="25400" marL="25400">
                    <a:lnL cap="flat" cmpd="sng" w="12700">
                      <a:solidFill>
                        <a:schemeClr val="lt1"/>
                      </a:solidFill>
                      <a:prstDash val="solid"/>
                      <a:round/>
                      <a:headEnd len="med" w="med" type="none"/>
                      <a:tailEnd len="med" w="med" type="none"/>
                    </a:lnL>
                    <a:lnR cap="flat" cmpd="sng" w="12700">
                      <a:solidFill>
                        <a:schemeClr val="lt1"/>
                      </a:solidFill>
                      <a:prstDash val="solid"/>
                      <a:round/>
                      <a:headEnd len="med" w="med" type="none"/>
                      <a:tailEnd len="med" w="med" type="none"/>
                    </a:lnR>
                    <a:lnT cap="flat" cmpd="sng" w="12700">
                      <a:solidFill>
                        <a:schemeClr val="lt1"/>
                      </a:solidFill>
                      <a:prstDash val="solid"/>
                      <a:round/>
                      <a:headEnd len="med" w="med" type="none"/>
                      <a:tailEnd len="med" w="med" type="none"/>
                    </a:lnT>
                    <a:lnB cap="flat" cmpd="sng" w="12700">
                      <a:solidFill>
                        <a:schemeClr val="lt1"/>
                      </a:solidFill>
                      <a:prstDash val="solid"/>
                      <a:round/>
                      <a:headEnd len="med" w="med" type="none"/>
                      <a:tailEnd len="med" w="med" type="none"/>
                    </a:lnB>
                    <a:solidFill>
                      <a:srgbClr val="7030A0"/>
                    </a:solidFill>
                  </a:tcPr>
                </a:tc>
                <a:tc>
                  <a:txBody>
                    <a:bodyPr>
                      <a:noAutofit/>
                    </a:bodyPr>
                    <a:lstStyle/>
                    <a:p>
                      <a:pPr indent="-9525" lvl="0" marL="441325" marR="0" rtl="0" algn="l">
                        <a:lnSpc>
                          <a:spcPct val="150000"/>
                        </a:lnSpc>
                        <a:spcBef>
                          <a:spcPts val="0"/>
                        </a:spcBef>
                        <a:spcAft>
                          <a:spcPts val="0"/>
                        </a:spcAft>
                        <a:buClr>
                          <a:schemeClr val="lt1"/>
                        </a:buClr>
                        <a:buSzPct val="25000"/>
                        <a:buFont typeface="Arial"/>
                        <a:buNone/>
                      </a:pPr>
                      <a:r>
                        <a:rPr b="0" i="0" lang="en-US" sz="1800" u="none" cap="none" strike="noStrike">
                          <a:solidFill>
                            <a:schemeClr val="lt1"/>
                          </a:solidFill>
                          <a:latin typeface="Arial"/>
                          <a:ea typeface="Arial"/>
                          <a:cs typeface="Arial"/>
                          <a:sym typeface="Arial"/>
                        </a:rPr>
                        <a:t>Interrogative</a:t>
                      </a:r>
                    </a:p>
                  </a:txBody>
                  <a:tcPr marT="0" marB="0" marR="25400" marL="25400">
                    <a:lnL cap="flat" cmpd="sng" w="12700">
                      <a:solidFill>
                        <a:schemeClr val="lt1"/>
                      </a:solidFill>
                      <a:prstDash val="solid"/>
                      <a:round/>
                      <a:headEnd len="med" w="med" type="none"/>
                      <a:tailEnd len="med" w="med" type="none"/>
                    </a:lnL>
                    <a:lnR cap="flat" cmpd="sng" w="12700">
                      <a:solidFill>
                        <a:schemeClr val="lt1"/>
                      </a:solidFill>
                      <a:prstDash val="solid"/>
                      <a:round/>
                      <a:headEnd len="med" w="med" type="none"/>
                      <a:tailEnd len="med" w="med" type="none"/>
                    </a:lnR>
                    <a:lnT cap="flat" cmpd="sng" w="12700">
                      <a:solidFill>
                        <a:schemeClr val="lt1"/>
                      </a:solidFill>
                      <a:prstDash val="solid"/>
                      <a:round/>
                      <a:headEnd len="med" w="med" type="none"/>
                      <a:tailEnd len="med" w="med" type="none"/>
                    </a:lnT>
                    <a:lnB cap="flat" cmpd="sng" w="12700">
                      <a:solidFill>
                        <a:schemeClr val="lt1"/>
                      </a:solidFill>
                      <a:prstDash val="solid"/>
                      <a:round/>
                      <a:headEnd len="med" w="med" type="none"/>
                      <a:tailEnd len="med" w="med" type="none"/>
                    </a:lnB>
                    <a:solidFill>
                      <a:srgbClr val="7030A0"/>
                    </a:solidFill>
                  </a:tcPr>
                </a:tc>
              </a:tr>
              <a:tr h="5630850">
                <a:tc>
                  <a:txBody>
                    <a:bodyPr>
                      <a:noAutofit/>
                    </a:bodyPr>
                    <a:lstStyle/>
                    <a:p>
                      <a:pPr indent="0" lvl="0" marL="0" marR="0" rtl="0" algn="l">
                        <a:lnSpc>
                          <a:spcPct val="150000"/>
                        </a:lnSpc>
                        <a:spcBef>
                          <a:spcPts val="0"/>
                        </a:spcBef>
                        <a:spcAft>
                          <a:spcPts val="0"/>
                        </a:spcAft>
                        <a:buClr>
                          <a:schemeClr val="lt1"/>
                        </a:buClr>
                        <a:buSzPct val="25000"/>
                        <a:buFont typeface="Arial"/>
                        <a:buNone/>
                      </a:pPr>
                      <a:r>
                        <a:rPr b="0" i="0" lang="en-US" sz="1800" u="none" cap="none" strike="noStrike">
                          <a:solidFill>
                            <a:schemeClr val="lt1"/>
                          </a:solidFill>
                          <a:latin typeface="Arial"/>
                          <a:ea typeface="Arial"/>
                          <a:cs typeface="Arial"/>
                          <a:sym typeface="Arial"/>
                        </a:rPr>
                        <a:t>I am writing now. </a:t>
                      </a:r>
                    </a:p>
                    <a:p>
                      <a:pPr indent="0" lvl="0" marL="0" marR="0" rtl="0" algn="l">
                        <a:lnSpc>
                          <a:spcPct val="150000"/>
                        </a:lnSpc>
                        <a:spcBef>
                          <a:spcPts val="0"/>
                        </a:spcBef>
                        <a:spcAft>
                          <a:spcPts val="0"/>
                        </a:spcAft>
                        <a:buClr>
                          <a:schemeClr val="lt1"/>
                        </a:buClr>
                        <a:buSzPct val="25000"/>
                        <a:buFont typeface="Arial"/>
                        <a:buNone/>
                      </a:pPr>
                      <a:r>
                        <a:rPr b="0" i="0" lang="en-US" sz="1800" u="none" cap="none" strike="noStrike">
                          <a:solidFill>
                            <a:schemeClr val="lt1"/>
                          </a:solidFill>
                          <a:latin typeface="Arial"/>
                          <a:ea typeface="Arial"/>
                          <a:cs typeface="Arial"/>
                          <a:sym typeface="Arial"/>
                        </a:rPr>
                        <a:t>You are reading a book. He/She/It is eating lunch.</a:t>
                      </a:r>
                    </a:p>
                    <a:p>
                      <a:pPr indent="0" lvl="0" marL="0" marR="0" rtl="0" algn="l">
                        <a:lnSpc>
                          <a:spcPct val="150000"/>
                        </a:lnSpc>
                        <a:spcBef>
                          <a:spcPts val="0"/>
                        </a:spcBef>
                        <a:spcAft>
                          <a:spcPts val="0"/>
                        </a:spcAft>
                        <a:buClr>
                          <a:schemeClr val="lt1"/>
                        </a:buClr>
                        <a:buSzPct val="25000"/>
                        <a:buFont typeface="Arial"/>
                        <a:buNone/>
                      </a:pPr>
                      <a:r>
                        <a:rPr b="0" i="0" lang="en-US" sz="1800" u="none" cap="none" strike="noStrike">
                          <a:solidFill>
                            <a:schemeClr val="lt1"/>
                          </a:solidFill>
                          <a:latin typeface="Arial"/>
                          <a:ea typeface="Arial"/>
                          <a:cs typeface="Arial"/>
                          <a:sym typeface="Arial"/>
                        </a:rPr>
                        <a:t>We are listening to music. You are working hard. They are discussing their financial problems.</a:t>
                      </a:r>
                    </a:p>
                  </a:txBody>
                  <a:tcPr marT="0" marB="0" marR="25400" marL="25400">
                    <a:lnL cap="flat" cmpd="sng" w="12700">
                      <a:solidFill>
                        <a:schemeClr val="lt1"/>
                      </a:solidFill>
                      <a:prstDash val="solid"/>
                      <a:round/>
                      <a:headEnd len="med" w="med" type="none"/>
                      <a:tailEnd len="med" w="med" type="none"/>
                    </a:lnL>
                    <a:lnR cap="flat" cmpd="sng" w="12700">
                      <a:solidFill>
                        <a:schemeClr val="lt1"/>
                      </a:solidFill>
                      <a:prstDash val="solid"/>
                      <a:round/>
                      <a:headEnd len="med" w="med" type="none"/>
                      <a:tailEnd len="med" w="med" type="none"/>
                    </a:lnR>
                    <a:lnT cap="flat" cmpd="sng" w="12700">
                      <a:solidFill>
                        <a:schemeClr val="lt1"/>
                      </a:solidFill>
                      <a:prstDash val="solid"/>
                      <a:round/>
                      <a:headEnd len="med" w="med" type="none"/>
                      <a:tailEnd len="med" w="med" type="none"/>
                    </a:lnT>
                    <a:lnB cap="flat" cmpd="sng" w="12700">
                      <a:solidFill>
                        <a:schemeClr val="lt1"/>
                      </a:solidFill>
                      <a:prstDash val="solid"/>
                      <a:round/>
                      <a:headEnd len="med" w="med" type="none"/>
                      <a:tailEnd len="med" w="med" type="none"/>
                    </a:lnB>
                    <a:solidFill>
                      <a:srgbClr val="7030A0"/>
                    </a:solidFill>
                  </a:tcPr>
                </a:tc>
                <a:tc>
                  <a:txBody>
                    <a:bodyPr>
                      <a:noAutofit/>
                    </a:bodyPr>
                    <a:lstStyle/>
                    <a:p>
                      <a:pPr indent="12700" lvl="0" marL="0" marR="0" rtl="0" algn="l">
                        <a:lnSpc>
                          <a:spcPct val="150000"/>
                        </a:lnSpc>
                        <a:spcBef>
                          <a:spcPts val="0"/>
                        </a:spcBef>
                        <a:spcAft>
                          <a:spcPts val="0"/>
                        </a:spcAft>
                        <a:buClr>
                          <a:schemeClr val="lt1"/>
                        </a:buClr>
                        <a:buSzPct val="25000"/>
                        <a:buFont typeface="Arial"/>
                        <a:buNone/>
                      </a:pPr>
                      <a:r>
                        <a:rPr b="0" i="0" lang="en-US" sz="1800" u="none" cap="none" strike="noStrike">
                          <a:solidFill>
                            <a:schemeClr val="lt1"/>
                          </a:solidFill>
                          <a:latin typeface="Arial"/>
                          <a:ea typeface="Arial"/>
                          <a:cs typeface="Arial"/>
                          <a:sym typeface="Arial"/>
                        </a:rPr>
                        <a:t>I am not writing now. </a:t>
                      </a:r>
                    </a:p>
                    <a:p>
                      <a:pPr indent="12700" lvl="0" marL="0" marR="0" rtl="0" algn="l">
                        <a:lnSpc>
                          <a:spcPct val="150000"/>
                        </a:lnSpc>
                        <a:spcBef>
                          <a:spcPts val="0"/>
                        </a:spcBef>
                        <a:spcAft>
                          <a:spcPts val="0"/>
                        </a:spcAft>
                        <a:buClr>
                          <a:schemeClr val="lt1"/>
                        </a:buClr>
                        <a:buSzPct val="25000"/>
                        <a:buFont typeface="Arial"/>
                        <a:buNone/>
                      </a:pPr>
                      <a:r>
                        <a:rPr b="0" i="0" lang="en-US" sz="1800" u="none" cap="none" strike="noStrike">
                          <a:solidFill>
                            <a:schemeClr val="lt1"/>
                          </a:solidFill>
                          <a:latin typeface="Arial"/>
                          <a:ea typeface="Arial"/>
                          <a:cs typeface="Arial"/>
                          <a:sym typeface="Arial"/>
                        </a:rPr>
                        <a:t>You are not reading a book. He/She/It is not eating lunch.</a:t>
                      </a:r>
                    </a:p>
                    <a:p>
                      <a:pPr indent="12700" lvl="0" marL="0" marR="0" rtl="0" algn="l">
                        <a:lnSpc>
                          <a:spcPct val="150000"/>
                        </a:lnSpc>
                        <a:spcBef>
                          <a:spcPts val="0"/>
                        </a:spcBef>
                        <a:spcAft>
                          <a:spcPts val="0"/>
                        </a:spcAft>
                        <a:buClr>
                          <a:schemeClr val="lt1"/>
                        </a:buClr>
                        <a:buSzPct val="25000"/>
                        <a:buFont typeface="Arial"/>
                        <a:buNone/>
                      </a:pPr>
                      <a:r>
                        <a:rPr b="0" i="0" lang="en-US" sz="1800" u="none" cap="none" strike="noStrike">
                          <a:solidFill>
                            <a:schemeClr val="lt1"/>
                          </a:solidFill>
                          <a:latin typeface="Arial"/>
                          <a:ea typeface="Arial"/>
                          <a:cs typeface="Arial"/>
                          <a:sym typeface="Arial"/>
                        </a:rPr>
                        <a:t>We are not listening to music. You are not working hard. </a:t>
                      </a:r>
                    </a:p>
                    <a:p>
                      <a:pPr indent="12700" lvl="0" marL="0" marR="0" rtl="0" algn="l">
                        <a:lnSpc>
                          <a:spcPct val="150000"/>
                        </a:lnSpc>
                        <a:spcBef>
                          <a:spcPts val="0"/>
                        </a:spcBef>
                        <a:spcAft>
                          <a:spcPts val="0"/>
                        </a:spcAft>
                        <a:buClr>
                          <a:schemeClr val="lt1"/>
                        </a:buClr>
                        <a:buSzPct val="25000"/>
                        <a:buFont typeface="Arial"/>
                        <a:buNone/>
                      </a:pPr>
                      <a:r>
                        <a:rPr b="0" i="0" lang="en-US" sz="1800" u="none" cap="none" strike="noStrike">
                          <a:solidFill>
                            <a:schemeClr val="lt1"/>
                          </a:solidFill>
                          <a:latin typeface="Arial"/>
                          <a:ea typeface="Arial"/>
                          <a:cs typeface="Arial"/>
                          <a:sym typeface="Arial"/>
                        </a:rPr>
                        <a:t>They are not discussing their financial problems.</a:t>
                      </a:r>
                    </a:p>
                  </a:txBody>
                  <a:tcPr marT="0" marB="0" marR="25400" marL="25400">
                    <a:lnL cap="flat" cmpd="sng" w="12700">
                      <a:solidFill>
                        <a:schemeClr val="lt1"/>
                      </a:solidFill>
                      <a:prstDash val="solid"/>
                      <a:round/>
                      <a:headEnd len="med" w="med" type="none"/>
                      <a:tailEnd len="med" w="med" type="none"/>
                    </a:lnL>
                    <a:lnR cap="flat" cmpd="sng" w="12700">
                      <a:solidFill>
                        <a:schemeClr val="lt1"/>
                      </a:solidFill>
                      <a:prstDash val="solid"/>
                      <a:round/>
                      <a:headEnd len="med" w="med" type="none"/>
                      <a:tailEnd len="med" w="med" type="none"/>
                    </a:lnR>
                    <a:lnT cap="flat" cmpd="sng" w="12700">
                      <a:solidFill>
                        <a:schemeClr val="lt1"/>
                      </a:solidFill>
                      <a:prstDash val="solid"/>
                      <a:round/>
                      <a:headEnd len="med" w="med" type="none"/>
                      <a:tailEnd len="med" w="med" type="none"/>
                    </a:lnT>
                    <a:lnB cap="flat" cmpd="sng" w="12700">
                      <a:solidFill>
                        <a:schemeClr val="lt1"/>
                      </a:solidFill>
                      <a:prstDash val="solid"/>
                      <a:round/>
                      <a:headEnd len="med" w="med" type="none"/>
                      <a:tailEnd len="med" w="med" type="none"/>
                    </a:lnB>
                    <a:solidFill>
                      <a:srgbClr val="7030A0"/>
                    </a:solidFill>
                  </a:tcPr>
                </a:tc>
                <a:tc>
                  <a:txBody>
                    <a:bodyPr>
                      <a:noAutofit/>
                    </a:bodyPr>
                    <a:lstStyle/>
                    <a:p>
                      <a:pPr indent="0" lvl="0" marL="0" marR="0" rtl="0" algn="l">
                        <a:lnSpc>
                          <a:spcPct val="150000"/>
                        </a:lnSpc>
                        <a:spcBef>
                          <a:spcPts val="0"/>
                        </a:spcBef>
                        <a:spcAft>
                          <a:spcPts val="0"/>
                        </a:spcAft>
                        <a:buClr>
                          <a:schemeClr val="lt1"/>
                        </a:buClr>
                        <a:buSzPct val="25000"/>
                        <a:buFont typeface="Arial"/>
                        <a:buNone/>
                      </a:pPr>
                      <a:r>
                        <a:rPr b="0" i="0" lang="en-US" sz="1800" u="none" cap="none" strike="noStrike">
                          <a:solidFill>
                            <a:schemeClr val="lt1"/>
                          </a:solidFill>
                          <a:latin typeface="Arial"/>
                          <a:ea typeface="Arial"/>
                          <a:cs typeface="Arial"/>
                          <a:sym typeface="Arial"/>
                        </a:rPr>
                        <a:t>Am I writing now? </a:t>
                      </a:r>
                    </a:p>
                    <a:p>
                      <a:pPr indent="0" lvl="0" marL="0" marR="0" rtl="0" algn="l">
                        <a:lnSpc>
                          <a:spcPct val="150000"/>
                        </a:lnSpc>
                        <a:spcBef>
                          <a:spcPts val="0"/>
                        </a:spcBef>
                        <a:spcAft>
                          <a:spcPts val="0"/>
                        </a:spcAft>
                        <a:buClr>
                          <a:schemeClr val="lt1"/>
                        </a:buClr>
                        <a:buSzPct val="25000"/>
                        <a:buFont typeface="Arial"/>
                        <a:buNone/>
                      </a:pPr>
                      <a:r>
                        <a:rPr b="0" i="0" lang="en-US" sz="1800" u="none" cap="none" strike="noStrike">
                          <a:solidFill>
                            <a:schemeClr val="lt1"/>
                          </a:solidFill>
                          <a:latin typeface="Arial"/>
                          <a:ea typeface="Arial"/>
                          <a:cs typeface="Arial"/>
                          <a:sym typeface="Arial"/>
                        </a:rPr>
                        <a:t>Are you reading a book? Is he/she/it eating lunch?</a:t>
                      </a:r>
                    </a:p>
                    <a:p>
                      <a:pPr indent="0" lvl="0" marL="0" marR="0" rtl="0" algn="l">
                        <a:lnSpc>
                          <a:spcPct val="150000"/>
                        </a:lnSpc>
                        <a:spcBef>
                          <a:spcPts val="0"/>
                        </a:spcBef>
                        <a:spcAft>
                          <a:spcPts val="0"/>
                        </a:spcAft>
                        <a:buClr>
                          <a:schemeClr val="lt1"/>
                        </a:buClr>
                        <a:buSzPct val="25000"/>
                        <a:buFont typeface="Arial"/>
                        <a:buNone/>
                      </a:pPr>
                      <a:r>
                        <a:rPr b="0" i="0" lang="en-US" sz="1800" u="none" cap="none" strike="noStrike">
                          <a:solidFill>
                            <a:schemeClr val="lt1"/>
                          </a:solidFill>
                          <a:latin typeface="Arial"/>
                          <a:ea typeface="Arial"/>
                          <a:cs typeface="Arial"/>
                          <a:sym typeface="Arial"/>
                        </a:rPr>
                        <a:t>Are we listening to music? Are you working hard? </a:t>
                      </a:r>
                    </a:p>
                    <a:p>
                      <a:pPr indent="0" lvl="0" marL="0" marR="0" rtl="0" algn="l">
                        <a:lnSpc>
                          <a:spcPct val="150000"/>
                        </a:lnSpc>
                        <a:spcBef>
                          <a:spcPts val="0"/>
                        </a:spcBef>
                        <a:spcAft>
                          <a:spcPts val="0"/>
                        </a:spcAft>
                        <a:buClr>
                          <a:schemeClr val="lt1"/>
                        </a:buClr>
                        <a:buSzPct val="25000"/>
                        <a:buFont typeface="Arial"/>
                        <a:buNone/>
                      </a:pPr>
                      <a:r>
                        <a:rPr b="0" i="0" lang="en-US" sz="1800" u="none" cap="none" strike="noStrike">
                          <a:solidFill>
                            <a:schemeClr val="lt1"/>
                          </a:solidFill>
                          <a:latin typeface="Arial"/>
                          <a:ea typeface="Arial"/>
                          <a:cs typeface="Arial"/>
                          <a:sym typeface="Arial"/>
                        </a:rPr>
                        <a:t>Are they discussing their financial problems?</a:t>
                      </a:r>
                    </a:p>
                  </a:txBody>
                  <a:tcPr marT="0" marB="0" marR="25400" marL="25400">
                    <a:lnL cap="flat" cmpd="sng" w="12700">
                      <a:solidFill>
                        <a:schemeClr val="lt1"/>
                      </a:solidFill>
                      <a:prstDash val="solid"/>
                      <a:round/>
                      <a:headEnd len="med" w="med" type="none"/>
                      <a:tailEnd len="med" w="med" type="none"/>
                    </a:lnL>
                    <a:lnR cap="flat" cmpd="sng" w="12700">
                      <a:solidFill>
                        <a:schemeClr val="lt1"/>
                      </a:solidFill>
                      <a:prstDash val="solid"/>
                      <a:round/>
                      <a:headEnd len="med" w="med" type="none"/>
                      <a:tailEnd len="med" w="med" type="none"/>
                    </a:lnR>
                    <a:lnT cap="flat" cmpd="sng" w="12700">
                      <a:solidFill>
                        <a:schemeClr val="lt1"/>
                      </a:solidFill>
                      <a:prstDash val="solid"/>
                      <a:round/>
                      <a:headEnd len="med" w="med" type="none"/>
                      <a:tailEnd len="med" w="med" type="none"/>
                    </a:lnT>
                    <a:lnB cap="flat" cmpd="sng" w="12700">
                      <a:solidFill>
                        <a:schemeClr val="lt1"/>
                      </a:solidFill>
                      <a:prstDash val="solid"/>
                      <a:round/>
                      <a:headEnd len="med" w="med" type="none"/>
                      <a:tailEnd len="med" w="med" type="none"/>
                    </a:lnB>
                    <a:solidFill>
                      <a:srgbClr val="7030A0"/>
                    </a:solidFill>
                  </a:tcPr>
                </a:tc>
              </a:tr>
            </a:tbl>
          </a:graphicData>
        </a:graphic>
      </p:graphicFrame>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p:cSld>
    <p:spTree>
      <p:nvGrpSpPr>
        <p:cNvPr id="98" name="Shape 98"/>
        <p:cNvGrpSpPr/>
        <p:nvPr/>
      </p:nvGrpSpPr>
      <p:grpSpPr>
        <a:xfrm>
          <a:off x="0" y="0"/>
          <a:ext cx="0" cy="0"/>
          <a:chOff x="0" y="0"/>
          <a:chExt cx="0" cy="0"/>
        </a:xfrm>
      </p:grpSpPr>
      <p:pic>
        <p:nvPicPr>
          <p:cNvPr id="99" name="Shape 99"/>
          <p:cNvPicPr preferRelativeResize="0"/>
          <p:nvPr/>
        </p:nvPicPr>
        <p:blipFill rotWithShape="1">
          <a:blip r:embed="rId3">
            <a:alphaModFix/>
          </a:blip>
          <a:srcRect b="0" l="0" r="0" t="0"/>
          <a:stretch/>
        </p:blipFill>
        <p:spPr>
          <a:xfrm>
            <a:off x="36511" y="42861"/>
            <a:ext cx="9070974" cy="6973887"/>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p:cSld>
    <p:spTree>
      <p:nvGrpSpPr>
        <p:cNvPr id="103" name="Shape 103"/>
        <p:cNvGrpSpPr/>
        <p:nvPr/>
      </p:nvGrpSpPr>
      <p:grpSpPr>
        <a:xfrm>
          <a:off x="0" y="0"/>
          <a:ext cx="0" cy="0"/>
          <a:chOff x="0" y="0"/>
          <a:chExt cx="0" cy="0"/>
        </a:xfrm>
      </p:grpSpPr>
      <p:sp>
        <p:nvSpPr>
          <p:cNvPr id="104" name="Shape 104"/>
          <p:cNvSpPr txBox="1"/>
          <p:nvPr/>
        </p:nvSpPr>
        <p:spPr>
          <a:xfrm>
            <a:off x="468312" y="1484312"/>
            <a:ext cx="8135936" cy="831850"/>
          </a:xfrm>
          <a:prstGeom prst="rect">
            <a:avLst/>
          </a:prstGeom>
          <a:noFill/>
          <a:ln>
            <a:noFill/>
          </a:ln>
        </p:spPr>
        <p:txBody>
          <a:bodyPr anchorCtr="0" anchor="t" bIns="45700" lIns="91425" rIns="91425" tIns="45700">
            <a:noAutofit/>
          </a:bodyPr>
          <a:lstStyle/>
          <a:p>
            <a:pPr indent="0" lvl="0" marL="0" marR="0" rtl="0" algn="l">
              <a:lnSpc>
                <a:spcPct val="100000"/>
              </a:lnSpc>
              <a:spcBef>
                <a:spcPts val="0"/>
              </a:spcBef>
              <a:spcAft>
                <a:spcPts val="0"/>
              </a:spcAft>
              <a:buClr>
                <a:schemeClr val="lt1"/>
              </a:buClr>
              <a:buSzPct val="25000"/>
              <a:buFont typeface="Calibri"/>
              <a:buNone/>
            </a:pPr>
            <a:r>
              <a:rPr b="0" i="0" lang="en-US" sz="1800" u="none" cap="none" strike="noStrike">
                <a:solidFill>
                  <a:schemeClr val="lt1"/>
                </a:solidFill>
                <a:latin typeface="Calibri"/>
                <a:ea typeface="Calibri"/>
                <a:cs typeface="Calibri"/>
                <a:sym typeface="Calibri"/>
              </a:rPr>
              <a:t>* </a:t>
            </a:r>
            <a:r>
              <a:rPr b="0" i="0" lang="en-US" sz="2400" u="none" cap="none" strike="noStrike">
                <a:solidFill>
                  <a:schemeClr val="lt1"/>
                </a:solidFill>
                <a:latin typeface="Arial"/>
                <a:ea typeface="Arial"/>
                <a:cs typeface="Arial"/>
                <a:sym typeface="Arial"/>
              </a:rPr>
              <a:t>Sonu </a:t>
            </a:r>
            <a:r>
              <a:rPr b="1" i="0" lang="en-US" sz="2400" u="none" cap="none" strike="noStrike">
                <a:solidFill>
                  <a:schemeClr val="lt1"/>
                </a:solidFill>
                <a:latin typeface="Arial"/>
                <a:ea typeface="Arial"/>
                <a:cs typeface="Arial"/>
                <a:sym typeface="Arial"/>
              </a:rPr>
              <a:t>-ee </a:t>
            </a:r>
            <a:r>
              <a:rPr b="0" i="0" lang="en-US" sz="2400" u="none" cap="none" strike="noStrike">
                <a:solidFill>
                  <a:schemeClr val="lt1"/>
                </a:solidFill>
                <a:latin typeface="Arial"/>
                <a:ea typeface="Arial"/>
                <a:cs typeface="Arial"/>
                <a:sym typeface="Arial"/>
              </a:rPr>
              <a:t>biçiminde biten fiiller </a:t>
            </a:r>
            <a:r>
              <a:rPr b="1" i="0" lang="en-US" sz="2400" u="none" cap="none" strike="noStrike">
                <a:solidFill>
                  <a:schemeClr val="lt1"/>
                </a:solidFill>
                <a:latin typeface="Arial"/>
                <a:ea typeface="Arial"/>
                <a:cs typeface="Arial"/>
                <a:sym typeface="Arial"/>
              </a:rPr>
              <a:t>-Ing </a:t>
            </a:r>
            <a:r>
              <a:rPr b="0" i="0" lang="en-US" sz="2400" u="none" cap="none" strike="noStrike">
                <a:solidFill>
                  <a:schemeClr val="lt1"/>
                </a:solidFill>
                <a:latin typeface="Arial"/>
                <a:ea typeface="Arial"/>
                <a:cs typeface="Arial"/>
                <a:sym typeface="Arial"/>
              </a:rPr>
              <a:t>takısı alırken -e düşmez: </a:t>
            </a:r>
            <a:r>
              <a:rPr b="0" i="1" lang="en-US" sz="2400" u="none" cap="none" strike="noStrike">
                <a:solidFill>
                  <a:schemeClr val="lt1"/>
                </a:solidFill>
                <a:latin typeface="Arial"/>
                <a:ea typeface="Arial"/>
                <a:cs typeface="Arial"/>
                <a:sym typeface="Arial"/>
              </a:rPr>
              <a:t>see-seeing, agree-agreeing, free-freeing</a:t>
            </a: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p:cSld>
    <p:spTree>
      <p:nvGrpSpPr>
        <p:cNvPr id="108" name="Shape 108"/>
        <p:cNvGrpSpPr/>
        <p:nvPr/>
      </p:nvGrpSpPr>
      <p:grpSpPr>
        <a:xfrm>
          <a:off x="0" y="0"/>
          <a:ext cx="0" cy="0"/>
          <a:chOff x="0" y="0"/>
          <a:chExt cx="0" cy="0"/>
        </a:xfrm>
      </p:grpSpPr>
      <p:sp>
        <p:nvSpPr>
          <p:cNvPr id="109" name="Shape 109"/>
          <p:cNvSpPr txBox="1"/>
          <p:nvPr/>
        </p:nvSpPr>
        <p:spPr>
          <a:xfrm>
            <a:off x="468312" y="620712"/>
            <a:ext cx="8135936" cy="5324474"/>
          </a:xfrm>
          <a:prstGeom prst="rect">
            <a:avLst/>
          </a:prstGeom>
          <a:noFill/>
          <a:ln>
            <a:noFill/>
          </a:ln>
        </p:spPr>
        <p:txBody>
          <a:bodyPr anchorCtr="0" anchor="t" bIns="45700" lIns="91425" rIns="91425" tIns="45700">
            <a:noAutofit/>
          </a:bodyPr>
          <a:lstStyle/>
          <a:p>
            <a:pPr indent="0" lvl="0" marL="0" marR="0" rtl="0" algn="l">
              <a:lnSpc>
                <a:spcPct val="100000"/>
              </a:lnSpc>
              <a:spcBef>
                <a:spcPts val="0"/>
              </a:spcBef>
              <a:spcAft>
                <a:spcPts val="0"/>
              </a:spcAft>
              <a:buClr>
                <a:schemeClr val="lt1"/>
              </a:buClr>
              <a:buSzPct val="25000"/>
              <a:buFont typeface="Arial"/>
              <a:buNone/>
            </a:pPr>
            <a:r>
              <a:rPr b="0" i="0" lang="en-US" sz="2000" u="none" cap="none" strike="noStrike">
                <a:solidFill>
                  <a:schemeClr val="lt1"/>
                </a:solidFill>
                <a:latin typeface="Arial"/>
                <a:ea typeface="Arial"/>
                <a:cs typeface="Arial"/>
                <a:sym typeface="Arial"/>
              </a:rPr>
              <a:t>Olumsuz soruyu iki şekilde sorabiliriz.</a:t>
            </a:r>
          </a:p>
          <a:p>
            <a:pPr indent="0" lvl="0" marL="0" marR="0" rtl="0" algn="l">
              <a:lnSpc>
                <a:spcPct val="100000"/>
              </a:lnSpc>
              <a:spcBef>
                <a:spcPts val="0"/>
              </a:spcBef>
              <a:spcAft>
                <a:spcPts val="0"/>
              </a:spcAft>
              <a:buClr>
                <a:schemeClr val="lt1"/>
              </a:buClr>
              <a:buFont typeface="Calibri"/>
              <a:buNone/>
            </a:pPr>
            <a:r>
              <a:t/>
            </a:r>
            <a:endParaRPr b="0" i="1" sz="2000" u="none" cap="none" strike="noStrike">
              <a:solidFill>
                <a:schemeClr val="lt1"/>
              </a:solidFill>
              <a:latin typeface="Arial"/>
              <a:ea typeface="Arial"/>
              <a:cs typeface="Arial"/>
              <a:sym typeface="Arial"/>
            </a:endParaRPr>
          </a:p>
          <a:p>
            <a:pPr indent="0" lvl="0" marL="0" marR="0" rtl="0" algn="l">
              <a:lnSpc>
                <a:spcPct val="100000"/>
              </a:lnSpc>
              <a:spcBef>
                <a:spcPts val="0"/>
              </a:spcBef>
              <a:spcAft>
                <a:spcPts val="0"/>
              </a:spcAft>
              <a:buClr>
                <a:schemeClr val="lt1"/>
              </a:buClr>
              <a:buSzPct val="25000"/>
              <a:buFont typeface="Arial"/>
              <a:buNone/>
            </a:pPr>
            <a:r>
              <a:rPr b="0" i="1" lang="en-US" sz="2000" u="none" cap="none" strike="noStrike">
                <a:solidFill>
                  <a:schemeClr val="lt1"/>
                </a:solidFill>
                <a:latin typeface="Arial"/>
                <a:ea typeface="Arial"/>
                <a:cs typeface="Arial"/>
                <a:sym typeface="Arial"/>
              </a:rPr>
              <a:t>Am </a:t>
            </a:r>
            <a:r>
              <a:rPr b="0" i="0" lang="en-US" sz="2000" u="none" cap="none" strike="noStrike">
                <a:solidFill>
                  <a:schemeClr val="lt1"/>
                </a:solidFill>
                <a:latin typeface="Arial"/>
                <a:ea typeface="Arial"/>
                <a:cs typeface="Arial"/>
                <a:sym typeface="Arial"/>
              </a:rPr>
              <a:t>I </a:t>
            </a:r>
            <a:r>
              <a:rPr b="0" i="1" lang="en-US" sz="2000" u="none" cap="none" strike="noStrike">
                <a:solidFill>
                  <a:schemeClr val="lt1"/>
                </a:solidFill>
                <a:latin typeface="Arial"/>
                <a:ea typeface="Arial"/>
                <a:cs typeface="Arial"/>
                <a:sym typeface="Arial"/>
              </a:rPr>
              <a:t>not </a:t>
            </a:r>
            <a:r>
              <a:rPr b="0" i="0" lang="en-US" sz="2000" u="none" cap="none" strike="noStrike">
                <a:solidFill>
                  <a:schemeClr val="lt1"/>
                </a:solidFill>
                <a:latin typeface="Arial"/>
                <a:ea typeface="Arial"/>
                <a:cs typeface="Arial"/>
                <a:sym typeface="Arial"/>
              </a:rPr>
              <a:t>trying to help you?		</a:t>
            </a:r>
          </a:p>
          <a:p>
            <a:pPr indent="0" lvl="0" marL="0" marR="0" rtl="0" algn="l">
              <a:lnSpc>
                <a:spcPct val="100000"/>
              </a:lnSpc>
              <a:spcBef>
                <a:spcPts val="0"/>
              </a:spcBef>
              <a:spcAft>
                <a:spcPts val="0"/>
              </a:spcAft>
              <a:buClr>
                <a:schemeClr val="lt1"/>
              </a:buClr>
              <a:buSzPct val="25000"/>
              <a:buFont typeface="Arial"/>
              <a:buNone/>
            </a:pPr>
            <a:r>
              <a:rPr b="1" i="1" lang="en-US" sz="2000" u="none" cap="none" strike="noStrike">
                <a:solidFill>
                  <a:schemeClr val="lt1"/>
                </a:solidFill>
                <a:latin typeface="Arial"/>
                <a:ea typeface="Arial"/>
                <a:cs typeface="Arial"/>
                <a:sym typeface="Arial"/>
              </a:rPr>
              <a:t>Are </a:t>
            </a:r>
            <a:r>
              <a:rPr b="0" i="0" lang="en-US" sz="2000" u="none" cap="none" strike="noStrike">
                <a:solidFill>
                  <a:schemeClr val="lt1"/>
                </a:solidFill>
                <a:latin typeface="Arial"/>
                <a:ea typeface="Arial"/>
                <a:cs typeface="Arial"/>
                <a:sym typeface="Arial"/>
              </a:rPr>
              <a:t>you </a:t>
            </a:r>
            <a:r>
              <a:rPr b="1" i="1" lang="en-US" sz="2000" u="none" cap="none" strike="noStrike">
                <a:solidFill>
                  <a:schemeClr val="lt1"/>
                </a:solidFill>
                <a:latin typeface="Arial"/>
                <a:ea typeface="Arial"/>
                <a:cs typeface="Arial"/>
                <a:sym typeface="Arial"/>
              </a:rPr>
              <a:t>not </a:t>
            </a:r>
            <a:r>
              <a:rPr b="0" i="0" lang="en-US" sz="2000" u="none" cap="none" strike="noStrike">
                <a:solidFill>
                  <a:schemeClr val="lt1"/>
                </a:solidFill>
                <a:latin typeface="Arial"/>
                <a:ea typeface="Arial"/>
                <a:cs typeface="Arial"/>
                <a:sym typeface="Arial"/>
              </a:rPr>
              <a:t>helping your mother?</a:t>
            </a:r>
          </a:p>
          <a:p>
            <a:pPr indent="0" lvl="0" marL="0" marR="0" rtl="0" algn="l">
              <a:lnSpc>
                <a:spcPct val="100000"/>
              </a:lnSpc>
              <a:spcBef>
                <a:spcPts val="0"/>
              </a:spcBef>
              <a:spcAft>
                <a:spcPts val="0"/>
              </a:spcAft>
              <a:buClr>
                <a:schemeClr val="lt1"/>
              </a:buClr>
              <a:buSzPct val="25000"/>
              <a:buFont typeface="Arial"/>
              <a:buNone/>
            </a:pPr>
            <a:r>
              <a:rPr b="1" i="1" lang="en-US" sz="2000" u="none" cap="none" strike="noStrike">
                <a:solidFill>
                  <a:schemeClr val="lt1"/>
                </a:solidFill>
                <a:latin typeface="Arial"/>
                <a:ea typeface="Arial"/>
                <a:cs typeface="Arial"/>
                <a:sym typeface="Arial"/>
              </a:rPr>
              <a:t>Is </a:t>
            </a:r>
            <a:r>
              <a:rPr b="0" i="0" lang="en-US" sz="2000" u="none" cap="none" strike="noStrike">
                <a:solidFill>
                  <a:schemeClr val="lt1"/>
                </a:solidFill>
                <a:latin typeface="Arial"/>
                <a:ea typeface="Arial"/>
                <a:cs typeface="Arial"/>
                <a:sym typeface="Arial"/>
              </a:rPr>
              <a:t>she </a:t>
            </a:r>
            <a:r>
              <a:rPr b="1" i="1" lang="en-US" sz="2000" u="none" cap="none" strike="noStrike">
                <a:solidFill>
                  <a:schemeClr val="lt1"/>
                </a:solidFill>
                <a:latin typeface="Arial"/>
                <a:ea typeface="Arial"/>
                <a:cs typeface="Arial"/>
                <a:sym typeface="Arial"/>
              </a:rPr>
              <a:t>not </a:t>
            </a:r>
            <a:r>
              <a:rPr b="0" i="0" lang="en-US" sz="2000" u="none" cap="none" strike="noStrike">
                <a:solidFill>
                  <a:schemeClr val="lt1"/>
                </a:solidFill>
                <a:latin typeface="Arial"/>
                <a:ea typeface="Arial"/>
                <a:cs typeface="Arial"/>
                <a:sym typeface="Arial"/>
              </a:rPr>
              <a:t>studying English?	</a:t>
            </a:r>
          </a:p>
          <a:p>
            <a:pPr indent="0" lvl="0" marL="0" marR="0" rtl="0" algn="l">
              <a:lnSpc>
                <a:spcPct val="100000"/>
              </a:lnSpc>
              <a:spcBef>
                <a:spcPts val="0"/>
              </a:spcBef>
              <a:spcAft>
                <a:spcPts val="0"/>
              </a:spcAft>
              <a:buClr>
                <a:schemeClr val="lt1"/>
              </a:buClr>
              <a:buSzPct val="25000"/>
              <a:buFont typeface="Arial"/>
              <a:buNone/>
            </a:pPr>
            <a:r>
              <a:rPr b="1" i="1" lang="en-US" sz="2000" u="none" cap="none" strike="noStrike">
                <a:solidFill>
                  <a:schemeClr val="lt1"/>
                </a:solidFill>
                <a:latin typeface="Arial"/>
                <a:ea typeface="Arial"/>
                <a:cs typeface="Arial"/>
                <a:sym typeface="Arial"/>
              </a:rPr>
              <a:t>Are </a:t>
            </a:r>
            <a:r>
              <a:rPr b="0" i="0" lang="en-US" sz="2000" u="none" cap="none" strike="noStrike">
                <a:solidFill>
                  <a:schemeClr val="lt1"/>
                </a:solidFill>
                <a:latin typeface="Arial"/>
                <a:ea typeface="Arial"/>
                <a:cs typeface="Arial"/>
                <a:sym typeface="Arial"/>
              </a:rPr>
              <a:t>we </a:t>
            </a:r>
            <a:r>
              <a:rPr b="1" i="1" lang="en-US" sz="2000" u="none" cap="none" strike="noStrike">
                <a:solidFill>
                  <a:schemeClr val="lt1"/>
                </a:solidFill>
                <a:latin typeface="Arial"/>
                <a:ea typeface="Arial"/>
                <a:cs typeface="Arial"/>
                <a:sym typeface="Arial"/>
              </a:rPr>
              <a:t>not </a:t>
            </a:r>
            <a:r>
              <a:rPr b="0" i="0" lang="en-US" sz="2000" u="none" cap="none" strike="noStrike">
                <a:solidFill>
                  <a:schemeClr val="lt1"/>
                </a:solidFill>
                <a:latin typeface="Arial"/>
                <a:ea typeface="Arial"/>
                <a:cs typeface="Arial"/>
                <a:sym typeface="Arial"/>
              </a:rPr>
              <a:t>leaving for class now?</a:t>
            </a:r>
          </a:p>
          <a:p>
            <a:pPr indent="0" lvl="0" marL="0" marR="0" rtl="0" algn="l">
              <a:lnSpc>
                <a:spcPct val="100000"/>
              </a:lnSpc>
              <a:spcBef>
                <a:spcPts val="0"/>
              </a:spcBef>
              <a:spcAft>
                <a:spcPts val="0"/>
              </a:spcAft>
              <a:buClr>
                <a:schemeClr val="lt1"/>
              </a:buClr>
              <a:buSzPct val="25000"/>
              <a:buFont typeface="Arial"/>
              <a:buNone/>
            </a:pPr>
            <a:r>
              <a:rPr b="1" i="1" lang="en-US" sz="2000" u="none" cap="none" strike="noStrike">
                <a:solidFill>
                  <a:schemeClr val="lt1"/>
                </a:solidFill>
                <a:latin typeface="Arial"/>
                <a:ea typeface="Arial"/>
                <a:cs typeface="Arial"/>
                <a:sym typeface="Arial"/>
              </a:rPr>
              <a:t>Are </a:t>
            </a:r>
            <a:r>
              <a:rPr b="0" i="0" lang="en-US" sz="2000" u="none" cap="none" strike="noStrike">
                <a:solidFill>
                  <a:schemeClr val="lt1"/>
                </a:solidFill>
                <a:latin typeface="Arial"/>
                <a:ea typeface="Arial"/>
                <a:cs typeface="Arial"/>
                <a:sym typeface="Arial"/>
              </a:rPr>
              <a:t>you </a:t>
            </a:r>
            <a:r>
              <a:rPr b="1" i="1" lang="en-US" sz="2000" u="none" cap="none" strike="noStrike">
                <a:solidFill>
                  <a:schemeClr val="lt1"/>
                </a:solidFill>
                <a:latin typeface="Arial"/>
                <a:ea typeface="Arial"/>
                <a:cs typeface="Arial"/>
                <a:sym typeface="Arial"/>
              </a:rPr>
              <a:t>not </a:t>
            </a:r>
            <a:r>
              <a:rPr b="0" i="0" lang="en-US" sz="2000" u="none" cap="none" strike="noStrike">
                <a:solidFill>
                  <a:schemeClr val="lt1"/>
                </a:solidFill>
                <a:latin typeface="Arial"/>
                <a:ea typeface="Arial"/>
                <a:cs typeface="Arial"/>
                <a:sym typeface="Arial"/>
              </a:rPr>
              <a:t>watching the film?	</a:t>
            </a:r>
          </a:p>
          <a:p>
            <a:pPr indent="0" lvl="0" marL="0" marR="0" rtl="0" algn="l">
              <a:lnSpc>
                <a:spcPct val="100000"/>
              </a:lnSpc>
              <a:spcBef>
                <a:spcPts val="0"/>
              </a:spcBef>
              <a:spcAft>
                <a:spcPts val="0"/>
              </a:spcAft>
              <a:buClr>
                <a:schemeClr val="lt1"/>
              </a:buClr>
              <a:buSzPct val="25000"/>
              <a:buFont typeface="Arial"/>
              <a:buNone/>
            </a:pPr>
            <a:r>
              <a:rPr b="1" i="1" lang="en-US" sz="2000" u="none" cap="none" strike="noStrike">
                <a:solidFill>
                  <a:schemeClr val="lt1"/>
                </a:solidFill>
                <a:latin typeface="Arial"/>
                <a:ea typeface="Arial"/>
                <a:cs typeface="Arial"/>
                <a:sym typeface="Arial"/>
              </a:rPr>
              <a:t>Are </a:t>
            </a:r>
            <a:r>
              <a:rPr b="0" i="0" lang="en-US" sz="2000" u="none" cap="none" strike="noStrike">
                <a:solidFill>
                  <a:schemeClr val="lt1"/>
                </a:solidFill>
                <a:latin typeface="Arial"/>
                <a:ea typeface="Arial"/>
                <a:cs typeface="Arial"/>
                <a:sym typeface="Arial"/>
              </a:rPr>
              <a:t>they </a:t>
            </a:r>
            <a:r>
              <a:rPr b="1" i="1" lang="en-US" sz="2000" u="none" cap="none" strike="noStrike">
                <a:solidFill>
                  <a:schemeClr val="lt1"/>
                </a:solidFill>
                <a:latin typeface="Arial"/>
                <a:ea typeface="Arial"/>
                <a:cs typeface="Arial"/>
                <a:sym typeface="Arial"/>
              </a:rPr>
              <a:t>not </a:t>
            </a:r>
            <a:r>
              <a:rPr b="0" i="0" lang="en-US" sz="2000" u="none" cap="none" strike="noStrike">
                <a:solidFill>
                  <a:schemeClr val="lt1"/>
                </a:solidFill>
                <a:latin typeface="Arial"/>
                <a:ea typeface="Arial"/>
                <a:cs typeface="Arial"/>
                <a:sym typeface="Arial"/>
              </a:rPr>
              <a:t>having breakfast?	</a:t>
            </a:r>
          </a:p>
          <a:p>
            <a:pPr indent="0" lvl="0" marL="0" marR="0" rtl="0" algn="l">
              <a:lnSpc>
                <a:spcPct val="100000"/>
              </a:lnSpc>
              <a:spcBef>
                <a:spcPts val="0"/>
              </a:spcBef>
              <a:spcAft>
                <a:spcPts val="0"/>
              </a:spcAft>
              <a:buClr>
                <a:schemeClr val="lt1"/>
              </a:buClr>
              <a:buFont typeface="Calibri"/>
              <a:buNone/>
            </a:pPr>
            <a:r>
              <a:t/>
            </a:r>
            <a:endParaRPr b="0" i="0" sz="2000" u="none" cap="none" strike="noStrike">
              <a:solidFill>
                <a:schemeClr val="lt1"/>
              </a:solidFill>
              <a:latin typeface="Arial"/>
              <a:ea typeface="Arial"/>
              <a:cs typeface="Arial"/>
              <a:sym typeface="Arial"/>
            </a:endParaRPr>
          </a:p>
          <a:p>
            <a:pPr indent="0" lvl="0" marL="0" marR="0" rtl="0" algn="l">
              <a:lnSpc>
                <a:spcPct val="100000"/>
              </a:lnSpc>
              <a:spcBef>
                <a:spcPts val="0"/>
              </a:spcBef>
              <a:spcAft>
                <a:spcPts val="0"/>
              </a:spcAft>
              <a:buClr>
                <a:schemeClr val="lt1"/>
              </a:buClr>
              <a:buSzPct val="25000"/>
              <a:buFont typeface="Arial"/>
              <a:buNone/>
            </a:pPr>
            <a:r>
              <a:rPr b="0" i="0" lang="en-US" sz="2000" u="none" cap="none" strike="noStrike">
                <a:solidFill>
                  <a:schemeClr val="lt1"/>
                </a:solidFill>
                <a:latin typeface="Arial"/>
                <a:ea typeface="Arial"/>
                <a:cs typeface="Arial"/>
                <a:sym typeface="Arial"/>
              </a:rPr>
              <a:t>Or</a:t>
            </a:r>
          </a:p>
          <a:p>
            <a:pPr indent="0" lvl="0" marL="0" marR="0" rtl="0" algn="l">
              <a:lnSpc>
                <a:spcPct val="100000"/>
              </a:lnSpc>
              <a:spcBef>
                <a:spcPts val="0"/>
              </a:spcBef>
              <a:spcAft>
                <a:spcPts val="0"/>
              </a:spcAft>
              <a:buClr>
                <a:schemeClr val="lt1"/>
              </a:buClr>
              <a:buSzPct val="25000"/>
              <a:buFont typeface="Arial"/>
              <a:buNone/>
            </a:pPr>
            <a:br>
              <a:rPr b="0" i="0" lang="en-US" sz="2000" u="none" cap="none" strike="noStrike">
                <a:solidFill>
                  <a:schemeClr val="lt1"/>
                </a:solidFill>
                <a:latin typeface="Arial"/>
                <a:ea typeface="Arial"/>
                <a:cs typeface="Arial"/>
                <a:sym typeface="Arial"/>
              </a:rPr>
            </a:br>
            <a:r>
              <a:rPr b="1" i="1" lang="en-US" sz="2000" u="none" cap="none" strike="noStrike">
                <a:solidFill>
                  <a:schemeClr val="lt1"/>
                </a:solidFill>
                <a:latin typeface="Arial"/>
                <a:ea typeface="Arial"/>
                <a:cs typeface="Arial"/>
                <a:sym typeface="Arial"/>
              </a:rPr>
              <a:t>Aren't </a:t>
            </a:r>
            <a:r>
              <a:rPr b="0" i="0" lang="en-US" sz="2000" u="none" cap="none" strike="noStrike">
                <a:solidFill>
                  <a:schemeClr val="lt1"/>
                </a:solidFill>
                <a:latin typeface="Arial"/>
                <a:ea typeface="Arial"/>
                <a:cs typeface="Arial"/>
                <a:sym typeface="Arial"/>
              </a:rPr>
              <a:t>I trying to help you? </a:t>
            </a:r>
          </a:p>
          <a:p>
            <a:pPr indent="0" lvl="0" marL="0" marR="0" rtl="0" algn="l">
              <a:lnSpc>
                <a:spcPct val="100000"/>
              </a:lnSpc>
              <a:spcBef>
                <a:spcPts val="0"/>
              </a:spcBef>
              <a:spcAft>
                <a:spcPts val="0"/>
              </a:spcAft>
              <a:buClr>
                <a:schemeClr val="lt1"/>
              </a:buClr>
              <a:buSzPct val="25000"/>
              <a:buFont typeface="Arial"/>
              <a:buNone/>
            </a:pPr>
            <a:r>
              <a:rPr b="1" i="1" lang="en-US" sz="2000" u="none" cap="none" strike="noStrike">
                <a:solidFill>
                  <a:schemeClr val="lt1"/>
                </a:solidFill>
                <a:latin typeface="Arial"/>
                <a:ea typeface="Arial"/>
                <a:cs typeface="Arial"/>
                <a:sym typeface="Arial"/>
              </a:rPr>
              <a:t>Aren't </a:t>
            </a:r>
            <a:r>
              <a:rPr b="0" i="0" lang="en-US" sz="2000" u="none" cap="none" strike="noStrike">
                <a:solidFill>
                  <a:schemeClr val="lt1"/>
                </a:solidFill>
                <a:latin typeface="Arial"/>
                <a:ea typeface="Arial"/>
                <a:cs typeface="Arial"/>
                <a:sym typeface="Arial"/>
              </a:rPr>
              <a:t>you helping your mother? </a:t>
            </a:r>
          </a:p>
          <a:p>
            <a:pPr indent="0" lvl="0" marL="0" marR="0" rtl="0" algn="l">
              <a:lnSpc>
                <a:spcPct val="100000"/>
              </a:lnSpc>
              <a:spcBef>
                <a:spcPts val="0"/>
              </a:spcBef>
              <a:spcAft>
                <a:spcPts val="0"/>
              </a:spcAft>
              <a:buClr>
                <a:schemeClr val="lt1"/>
              </a:buClr>
              <a:buSzPct val="25000"/>
              <a:buFont typeface="Arial"/>
              <a:buNone/>
            </a:pPr>
            <a:r>
              <a:rPr b="1" i="1" lang="en-US" sz="2000" u="none" cap="none" strike="noStrike">
                <a:solidFill>
                  <a:schemeClr val="lt1"/>
                </a:solidFill>
                <a:latin typeface="Arial"/>
                <a:ea typeface="Arial"/>
                <a:cs typeface="Arial"/>
                <a:sym typeface="Arial"/>
              </a:rPr>
              <a:t>Isn't </a:t>
            </a:r>
            <a:r>
              <a:rPr b="0" i="0" lang="en-US" sz="2000" u="none" cap="none" strike="noStrike">
                <a:solidFill>
                  <a:schemeClr val="lt1"/>
                </a:solidFill>
                <a:latin typeface="Arial"/>
                <a:ea typeface="Arial"/>
                <a:cs typeface="Arial"/>
                <a:sym typeface="Arial"/>
              </a:rPr>
              <a:t>she studying English?</a:t>
            </a:r>
          </a:p>
          <a:p>
            <a:pPr indent="0" lvl="0" marL="0" marR="0" rtl="0" algn="l">
              <a:lnSpc>
                <a:spcPct val="100000"/>
              </a:lnSpc>
              <a:spcBef>
                <a:spcPts val="0"/>
              </a:spcBef>
              <a:spcAft>
                <a:spcPts val="0"/>
              </a:spcAft>
              <a:buClr>
                <a:schemeClr val="lt1"/>
              </a:buClr>
              <a:buSzPct val="25000"/>
              <a:buFont typeface="Arial"/>
              <a:buNone/>
            </a:pPr>
            <a:r>
              <a:rPr b="1" i="1" lang="en-US" sz="2000" u="none" cap="none" strike="noStrike">
                <a:solidFill>
                  <a:schemeClr val="lt1"/>
                </a:solidFill>
                <a:latin typeface="Arial"/>
                <a:ea typeface="Arial"/>
                <a:cs typeface="Arial"/>
                <a:sym typeface="Arial"/>
              </a:rPr>
              <a:t>Aren't </a:t>
            </a:r>
            <a:r>
              <a:rPr b="0" i="0" lang="en-US" sz="2000" u="none" cap="none" strike="noStrike">
                <a:solidFill>
                  <a:schemeClr val="lt1"/>
                </a:solidFill>
                <a:latin typeface="Arial"/>
                <a:ea typeface="Arial"/>
                <a:cs typeface="Arial"/>
                <a:sym typeface="Arial"/>
              </a:rPr>
              <a:t>we leaving for class now? </a:t>
            </a:r>
          </a:p>
          <a:p>
            <a:pPr indent="0" lvl="0" marL="0" marR="0" rtl="0" algn="l">
              <a:lnSpc>
                <a:spcPct val="100000"/>
              </a:lnSpc>
              <a:spcBef>
                <a:spcPts val="0"/>
              </a:spcBef>
              <a:spcAft>
                <a:spcPts val="0"/>
              </a:spcAft>
              <a:buClr>
                <a:schemeClr val="lt1"/>
              </a:buClr>
              <a:buSzPct val="25000"/>
              <a:buFont typeface="Arial"/>
              <a:buNone/>
            </a:pPr>
            <a:r>
              <a:rPr b="1" i="1" lang="en-US" sz="2000" u="none" cap="none" strike="noStrike">
                <a:solidFill>
                  <a:schemeClr val="lt1"/>
                </a:solidFill>
                <a:latin typeface="Arial"/>
                <a:ea typeface="Arial"/>
                <a:cs typeface="Arial"/>
                <a:sym typeface="Arial"/>
              </a:rPr>
              <a:t>Aren't you </a:t>
            </a:r>
            <a:r>
              <a:rPr b="0" i="0" lang="en-US" sz="2000" u="none" cap="none" strike="noStrike">
                <a:solidFill>
                  <a:schemeClr val="lt1"/>
                </a:solidFill>
                <a:latin typeface="Arial"/>
                <a:ea typeface="Arial"/>
                <a:cs typeface="Arial"/>
                <a:sym typeface="Arial"/>
              </a:rPr>
              <a:t>watching the film? </a:t>
            </a:r>
          </a:p>
          <a:p>
            <a:pPr indent="0" lvl="0" marL="0" marR="0" rtl="0" algn="l">
              <a:lnSpc>
                <a:spcPct val="100000"/>
              </a:lnSpc>
              <a:spcBef>
                <a:spcPts val="0"/>
              </a:spcBef>
              <a:spcAft>
                <a:spcPts val="0"/>
              </a:spcAft>
              <a:buClr>
                <a:schemeClr val="lt1"/>
              </a:buClr>
              <a:buSzPct val="25000"/>
              <a:buFont typeface="Arial"/>
              <a:buNone/>
            </a:pPr>
            <a:r>
              <a:rPr b="1" i="1" lang="en-US" sz="2000" u="none" cap="none" strike="noStrike">
                <a:solidFill>
                  <a:schemeClr val="lt1"/>
                </a:solidFill>
                <a:latin typeface="Arial"/>
                <a:ea typeface="Arial"/>
                <a:cs typeface="Arial"/>
                <a:sym typeface="Arial"/>
              </a:rPr>
              <a:t>Aren't </a:t>
            </a:r>
            <a:r>
              <a:rPr b="0" i="0" lang="en-US" sz="2000" u="none" cap="none" strike="noStrike">
                <a:solidFill>
                  <a:schemeClr val="lt1"/>
                </a:solidFill>
                <a:latin typeface="Arial"/>
                <a:ea typeface="Arial"/>
                <a:cs typeface="Arial"/>
                <a:sym typeface="Arial"/>
              </a:rPr>
              <a:t>they having breakfast?</a:t>
            </a: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p:cSld>
    <p:spTree>
      <p:nvGrpSpPr>
        <p:cNvPr id="113" name="Shape 113"/>
        <p:cNvGrpSpPr/>
        <p:nvPr/>
      </p:nvGrpSpPr>
      <p:grpSpPr>
        <a:xfrm>
          <a:off x="0" y="0"/>
          <a:ext cx="0" cy="0"/>
          <a:chOff x="0" y="0"/>
          <a:chExt cx="0" cy="0"/>
        </a:xfrm>
      </p:grpSpPr>
      <p:sp>
        <p:nvSpPr>
          <p:cNvPr id="114" name="Shape 114"/>
          <p:cNvSpPr txBox="1"/>
          <p:nvPr>
            <p:ph type="title"/>
          </p:nvPr>
        </p:nvSpPr>
        <p:spPr>
          <a:xfrm>
            <a:off x="457200" y="274637"/>
            <a:ext cx="8229600" cy="1143000"/>
          </a:xfrm>
          <a:prstGeom prst="rect">
            <a:avLst/>
          </a:prstGeom>
          <a:noFill/>
          <a:ln>
            <a:noFill/>
          </a:ln>
        </p:spPr>
        <p:txBody>
          <a:bodyPr anchorCtr="0" anchor="ctr" bIns="45700" lIns="91425" rIns="91425" tIns="45700">
            <a:noAutofit/>
          </a:bodyPr>
          <a:lstStyle/>
          <a:p>
            <a:pPr indent="0" lvl="0" marL="0" marR="0" rtl="0" algn="l">
              <a:lnSpc>
                <a:spcPct val="100000"/>
              </a:lnSpc>
              <a:spcBef>
                <a:spcPts val="0"/>
              </a:spcBef>
              <a:spcAft>
                <a:spcPts val="0"/>
              </a:spcAft>
              <a:buClr>
                <a:schemeClr val="lt1"/>
              </a:buClr>
              <a:buSzPct val="25000"/>
              <a:buFont typeface="Calibri"/>
              <a:buNone/>
            </a:pPr>
            <a:r>
              <a:rPr b="1" i="0" lang="en-US" sz="3600" u="none" cap="none" strike="noStrike">
                <a:solidFill>
                  <a:schemeClr val="lt1"/>
                </a:solidFill>
                <a:latin typeface="Calibri"/>
                <a:ea typeface="Calibri"/>
                <a:cs typeface="Calibri"/>
                <a:sym typeface="Calibri"/>
              </a:rPr>
              <a:t>USE OF THE PRESENT PROGRESSIVE</a:t>
            </a:r>
          </a:p>
        </p:txBody>
      </p:sp>
      <p:sp>
        <p:nvSpPr>
          <p:cNvPr id="115" name="Shape 115"/>
          <p:cNvSpPr txBox="1"/>
          <p:nvPr>
            <p:ph idx="1" type="body"/>
          </p:nvPr>
        </p:nvSpPr>
        <p:spPr>
          <a:xfrm>
            <a:off x="457200" y="1600200"/>
            <a:ext cx="8229600" cy="4525961"/>
          </a:xfrm>
          <a:prstGeom prst="rect">
            <a:avLst/>
          </a:prstGeom>
          <a:noFill/>
          <a:ln>
            <a:noFill/>
          </a:ln>
        </p:spPr>
        <p:txBody>
          <a:bodyPr anchorCtr="0" anchor="t" bIns="45700" lIns="91425" rIns="91425" tIns="45700">
            <a:noAutofit/>
          </a:bodyPr>
          <a:lstStyle/>
          <a:p>
            <a:pPr indent="0" lvl="0" marL="0" marR="0" rtl="0" algn="l">
              <a:lnSpc>
                <a:spcPct val="100000"/>
              </a:lnSpc>
              <a:spcBef>
                <a:spcPts val="0"/>
              </a:spcBef>
              <a:spcAft>
                <a:spcPts val="0"/>
              </a:spcAft>
              <a:buClr>
                <a:schemeClr val="lt1"/>
              </a:buClr>
              <a:buSzPct val="25000"/>
              <a:buFont typeface="Arial"/>
              <a:buNone/>
            </a:pPr>
            <a:r>
              <a:rPr b="1" i="0" lang="en-US" sz="2400" u="none" cap="none" strike="noStrike">
                <a:solidFill>
                  <a:schemeClr val="lt1"/>
                </a:solidFill>
                <a:latin typeface="Calibri"/>
                <a:ea typeface="Calibri"/>
                <a:cs typeface="Calibri"/>
                <a:sym typeface="Calibri"/>
              </a:rPr>
              <a:t>a) </a:t>
            </a:r>
            <a:r>
              <a:rPr b="0" i="0" lang="en-US" sz="2400" u="none" cap="none" strike="noStrike">
                <a:solidFill>
                  <a:schemeClr val="lt1"/>
                </a:solidFill>
                <a:latin typeface="Calibri"/>
                <a:ea typeface="Calibri"/>
                <a:cs typeface="Calibri"/>
                <a:sym typeface="Calibri"/>
              </a:rPr>
              <a:t>Bu tense ile temel olarak içinde bulunduğumuz anda yapmakta olduğumuz eylemleri anlatırız. Zamanı pekiştirmek için ise </a:t>
            </a:r>
            <a:r>
              <a:rPr b="0" i="1" lang="en-US" sz="2400" u="none" cap="none" strike="noStrike">
                <a:solidFill>
                  <a:schemeClr val="lt1"/>
                </a:solidFill>
                <a:latin typeface="Calibri"/>
                <a:ea typeface="Calibri"/>
                <a:cs typeface="Calibri"/>
                <a:sym typeface="Calibri"/>
              </a:rPr>
              <a:t>now, right now, at the moment, at present, still </a:t>
            </a:r>
            <a:r>
              <a:rPr b="0" i="0" lang="en-US" sz="2400" u="none" cap="none" strike="noStrike">
                <a:solidFill>
                  <a:schemeClr val="lt1"/>
                </a:solidFill>
                <a:latin typeface="Calibri"/>
                <a:ea typeface="Calibri"/>
                <a:cs typeface="Calibri"/>
                <a:sym typeface="Calibri"/>
              </a:rPr>
              <a:t>gibi zaman zarfları kullanırız.</a:t>
            </a:r>
          </a:p>
          <a:p>
            <a:pPr indent="0" lvl="0" marL="0" marR="0" rtl="0" algn="l">
              <a:lnSpc>
                <a:spcPct val="100000"/>
              </a:lnSpc>
              <a:spcBef>
                <a:spcPts val="480"/>
              </a:spcBef>
              <a:spcAft>
                <a:spcPts val="0"/>
              </a:spcAft>
              <a:buClr>
                <a:schemeClr val="lt1"/>
              </a:buClr>
              <a:buSzPct val="100000"/>
              <a:buFont typeface="Arial"/>
              <a:buChar char="•"/>
            </a:pPr>
            <a:r>
              <a:rPr b="0" i="0" lang="en-US" sz="2400" u="none" cap="none" strike="noStrike">
                <a:solidFill>
                  <a:schemeClr val="lt1"/>
                </a:solidFill>
                <a:latin typeface="Calibri"/>
                <a:ea typeface="Calibri"/>
                <a:cs typeface="Calibri"/>
                <a:sym typeface="Calibri"/>
              </a:rPr>
              <a:t>Mother is in the kitchen now. She </a:t>
            </a:r>
            <a:r>
              <a:rPr b="1" i="1" lang="en-US" sz="2400" u="none" cap="none" strike="noStrike">
                <a:solidFill>
                  <a:schemeClr val="lt1"/>
                </a:solidFill>
                <a:latin typeface="Calibri"/>
                <a:ea typeface="Calibri"/>
                <a:cs typeface="Calibri"/>
                <a:sym typeface="Calibri"/>
              </a:rPr>
              <a:t>is cooking </a:t>
            </a:r>
            <a:r>
              <a:rPr b="0" i="0" lang="en-US" sz="2400" u="none" cap="none" strike="noStrike">
                <a:solidFill>
                  <a:schemeClr val="lt1"/>
                </a:solidFill>
                <a:latin typeface="Calibri"/>
                <a:ea typeface="Calibri"/>
                <a:cs typeface="Calibri"/>
                <a:sym typeface="Calibri"/>
              </a:rPr>
              <a:t>dinner.</a:t>
            </a:r>
          </a:p>
          <a:p>
            <a:pPr indent="0" lvl="0" marL="0" marR="0" rtl="0" algn="l">
              <a:lnSpc>
                <a:spcPct val="100000"/>
              </a:lnSpc>
              <a:spcBef>
                <a:spcPts val="480"/>
              </a:spcBef>
              <a:spcAft>
                <a:spcPts val="0"/>
              </a:spcAft>
              <a:buClr>
                <a:schemeClr val="lt1"/>
              </a:buClr>
              <a:buSzPct val="100000"/>
              <a:buFont typeface="Arial"/>
              <a:buChar char="•"/>
            </a:pPr>
            <a:r>
              <a:rPr b="0" i="0" lang="en-US" sz="2400" u="none" cap="none" strike="noStrike">
                <a:solidFill>
                  <a:schemeClr val="lt1"/>
                </a:solidFill>
                <a:latin typeface="Calibri"/>
                <a:ea typeface="Calibri"/>
                <a:cs typeface="Calibri"/>
                <a:sym typeface="Calibri"/>
              </a:rPr>
              <a:t>Where is your sister?</a:t>
            </a:r>
          </a:p>
          <a:p>
            <a:pPr indent="0" lvl="0" marL="0" marR="0" rtl="0" algn="l">
              <a:lnSpc>
                <a:spcPct val="100000"/>
              </a:lnSpc>
              <a:spcBef>
                <a:spcPts val="480"/>
              </a:spcBef>
              <a:spcAft>
                <a:spcPts val="0"/>
              </a:spcAft>
              <a:buClr>
                <a:schemeClr val="lt1"/>
              </a:buClr>
              <a:buSzPct val="100000"/>
              <a:buFont typeface="Arial"/>
              <a:buChar char="•"/>
            </a:pPr>
            <a:r>
              <a:rPr b="0" i="0" lang="en-US" sz="2400" u="none" cap="none" strike="noStrike">
                <a:solidFill>
                  <a:schemeClr val="lt1"/>
                </a:solidFill>
                <a:latin typeface="Calibri"/>
                <a:ea typeface="Calibri"/>
                <a:cs typeface="Calibri"/>
                <a:sym typeface="Calibri"/>
              </a:rPr>
              <a:t>I think she </a:t>
            </a:r>
            <a:r>
              <a:rPr b="1" i="1" lang="en-US" sz="2400" u="none" cap="none" strike="noStrike">
                <a:solidFill>
                  <a:schemeClr val="lt1"/>
                </a:solidFill>
                <a:latin typeface="Calibri"/>
                <a:ea typeface="Calibri"/>
                <a:cs typeface="Calibri"/>
                <a:sym typeface="Calibri"/>
              </a:rPr>
              <a:t>is writing </a:t>
            </a:r>
            <a:r>
              <a:rPr b="0" i="0" lang="en-US" sz="2400" u="none" cap="none" strike="noStrike">
                <a:solidFill>
                  <a:schemeClr val="lt1"/>
                </a:solidFill>
                <a:latin typeface="Calibri"/>
                <a:ea typeface="Calibri"/>
                <a:cs typeface="Calibri"/>
                <a:sym typeface="Calibri"/>
              </a:rPr>
              <a:t>a letter in her room.</a:t>
            </a:r>
          </a:p>
          <a:p>
            <a:pPr indent="0" lvl="0" marL="0" marR="0" rtl="0" algn="l">
              <a:lnSpc>
                <a:spcPct val="100000"/>
              </a:lnSpc>
              <a:spcBef>
                <a:spcPts val="480"/>
              </a:spcBef>
              <a:spcAft>
                <a:spcPts val="0"/>
              </a:spcAft>
              <a:buClr>
                <a:schemeClr val="lt1"/>
              </a:buClr>
              <a:buSzPct val="100000"/>
              <a:buFont typeface="Arial"/>
              <a:buChar char="•"/>
            </a:pPr>
            <a:r>
              <a:rPr b="0" i="0" lang="en-US" sz="2400" u="none" cap="none" strike="noStrike">
                <a:solidFill>
                  <a:schemeClr val="lt1"/>
                </a:solidFill>
                <a:latin typeface="Calibri"/>
                <a:ea typeface="Calibri"/>
                <a:cs typeface="Calibri"/>
                <a:sym typeface="Calibri"/>
              </a:rPr>
              <a:t>Listen! They </a:t>
            </a:r>
            <a:r>
              <a:rPr b="1" i="1" lang="en-US" sz="2400" u="none" cap="none" strike="noStrike">
                <a:solidFill>
                  <a:schemeClr val="lt1"/>
                </a:solidFill>
                <a:latin typeface="Calibri"/>
                <a:ea typeface="Calibri"/>
                <a:cs typeface="Calibri"/>
                <a:sym typeface="Calibri"/>
              </a:rPr>
              <a:t>are talking </a:t>
            </a:r>
            <a:r>
              <a:rPr b="0" i="0" lang="en-US" sz="2400" u="none" cap="none" strike="noStrike">
                <a:solidFill>
                  <a:schemeClr val="lt1"/>
                </a:solidFill>
                <a:latin typeface="Calibri"/>
                <a:ea typeface="Calibri"/>
                <a:cs typeface="Calibri"/>
                <a:sym typeface="Calibri"/>
              </a:rPr>
              <a:t>about us. Can you hear what they </a:t>
            </a:r>
            <a:r>
              <a:rPr b="1" i="0" lang="en-US" sz="2400" u="none" cap="none" strike="noStrike">
                <a:solidFill>
                  <a:schemeClr val="lt1"/>
                </a:solidFill>
                <a:latin typeface="Calibri"/>
                <a:ea typeface="Calibri"/>
                <a:cs typeface="Calibri"/>
                <a:sym typeface="Calibri"/>
              </a:rPr>
              <a:t>are </a:t>
            </a:r>
            <a:r>
              <a:rPr b="1" i="1" lang="en-US" sz="2400" u="none" cap="none" strike="noStrike">
                <a:solidFill>
                  <a:schemeClr val="lt1"/>
                </a:solidFill>
                <a:latin typeface="Calibri"/>
                <a:ea typeface="Calibri"/>
                <a:cs typeface="Calibri"/>
                <a:sym typeface="Calibri"/>
              </a:rPr>
              <a:t>saying?</a:t>
            </a:r>
          </a:p>
          <a:p>
            <a:pPr indent="-342900" lvl="0" marL="342900" marR="0" rtl="0" algn="l">
              <a:spcBef>
                <a:spcPts val="480"/>
              </a:spcBef>
              <a:spcAft>
                <a:spcPts val="0"/>
              </a:spcAft>
              <a:buClr>
                <a:schemeClr val="lt1"/>
              </a:buClr>
              <a:buSzPct val="100000"/>
              <a:buFont typeface="Arial"/>
              <a:buNone/>
            </a:pPr>
            <a:r>
              <a:t/>
            </a:r>
            <a:endParaRPr b="0" i="0" sz="2400" u="none">
              <a:solidFill>
                <a:schemeClr val="lt1"/>
              </a:solidFill>
              <a:latin typeface="Calibri"/>
              <a:ea typeface="Calibri"/>
              <a:cs typeface="Calibri"/>
              <a:sym typeface="Calibri"/>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p:cSld>
    <p:spTree>
      <p:nvGrpSpPr>
        <p:cNvPr id="119" name="Shape 119"/>
        <p:cNvGrpSpPr/>
        <p:nvPr/>
      </p:nvGrpSpPr>
      <p:grpSpPr>
        <a:xfrm>
          <a:off x="0" y="0"/>
          <a:ext cx="0" cy="0"/>
          <a:chOff x="0" y="0"/>
          <a:chExt cx="0" cy="0"/>
        </a:xfrm>
      </p:grpSpPr>
      <p:sp>
        <p:nvSpPr>
          <p:cNvPr id="120" name="Shape 120"/>
          <p:cNvSpPr txBox="1"/>
          <p:nvPr>
            <p:ph type="title"/>
          </p:nvPr>
        </p:nvSpPr>
        <p:spPr>
          <a:xfrm>
            <a:off x="457200" y="274637"/>
            <a:ext cx="8229600" cy="1143000"/>
          </a:xfrm>
          <a:prstGeom prst="rect">
            <a:avLst/>
          </a:prstGeom>
          <a:noFill/>
          <a:ln>
            <a:noFill/>
          </a:ln>
        </p:spPr>
        <p:txBody>
          <a:bodyPr anchorCtr="0" anchor="ctr" bIns="45700" lIns="91425" rIns="91425" tIns="45700">
            <a:noAutofit/>
          </a:bodyPr>
          <a:lstStyle/>
          <a:p>
            <a:pPr indent="0" lvl="0" marL="0" marR="0" rtl="0" algn="l">
              <a:lnSpc>
                <a:spcPct val="100000"/>
              </a:lnSpc>
              <a:spcBef>
                <a:spcPts val="0"/>
              </a:spcBef>
              <a:spcAft>
                <a:spcPts val="0"/>
              </a:spcAft>
              <a:buClr>
                <a:schemeClr val="lt1"/>
              </a:buClr>
              <a:buSzPct val="25000"/>
              <a:buFont typeface="Calibri"/>
              <a:buNone/>
            </a:pPr>
            <a:r>
              <a:rPr b="1" i="0" lang="en-US" sz="3600" u="none" cap="none" strike="noStrike">
                <a:solidFill>
                  <a:schemeClr val="lt1"/>
                </a:solidFill>
                <a:latin typeface="Calibri"/>
                <a:ea typeface="Calibri"/>
                <a:cs typeface="Calibri"/>
                <a:sym typeface="Calibri"/>
              </a:rPr>
              <a:t>USE OF THE PRESENT PROGRESSIVE</a:t>
            </a:r>
          </a:p>
        </p:txBody>
      </p:sp>
      <p:sp>
        <p:nvSpPr>
          <p:cNvPr id="121" name="Shape 121"/>
          <p:cNvSpPr txBox="1"/>
          <p:nvPr>
            <p:ph idx="1" type="body"/>
          </p:nvPr>
        </p:nvSpPr>
        <p:spPr>
          <a:xfrm>
            <a:off x="457200" y="1600200"/>
            <a:ext cx="8229600" cy="4525961"/>
          </a:xfrm>
          <a:prstGeom prst="rect">
            <a:avLst/>
          </a:prstGeom>
          <a:noFill/>
          <a:ln>
            <a:noFill/>
          </a:ln>
        </p:spPr>
        <p:txBody>
          <a:bodyPr anchorCtr="0" anchor="t" bIns="45700" lIns="91425" rIns="91425" tIns="45700">
            <a:noAutofit/>
          </a:bodyPr>
          <a:lstStyle/>
          <a:p>
            <a:pPr indent="0" lvl="0" marL="0" marR="0" rtl="0" algn="l">
              <a:lnSpc>
                <a:spcPct val="100000"/>
              </a:lnSpc>
              <a:spcBef>
                <a:spcPts val="0"/>
              </a:spcBef>
              <a:spcAft>
                <a:spcPts val="0"/>
              </a:spcAft>
              <a:buClr>
                <a:schemeClr val="lt1"/>
              </a:buClr>
              <a:buSzPct val="25000"/>
              <a:buFont typeface="Arial"/>
              <a:buNone/>
            </a:pPr>
            <a:r>
              <a:rPr b="0" i="0" lang="en-US" sz="2400" u="none">
                <a:solidFill>
                  <a:schemeClr val="lt1"/>
                </a:solidFill>
                <a:latin typeface="Calibri"/>
                <a:ea typeface="Calibri"/>
                <a:cs typeface="Calibri"/>
                <a:sym typeface="Calibri"/>
              </a:rPr>
              <a:t>b) Konuşmanın geçtiği sırada eylemi yapıyor olmasak bile, o sıralarda yapmakta olduğumuz işleri de bu tense ile anlatırız ve </a:t>
            </a:r>
            <a:r>
              <a:rPr b="0" i="1" lang="en-US" sz="2400" u="none">
                <a:solidFill>
                  <a:schemeClr val="lt1"/>
                </a:solidFill>
                <a:latin typeface="Calibri"/>
                <a:ea typeface="Calibri"/>
                <a:cs typeface="Calibri"/>
                <a:sym typeface="Calibri"/>
              </a:rPr>
              <a:t>nowadays, these days, this term, this year, this month, this semester, at the moment ("şu sıralar" </a:t>
            </a:r>
            <a:r>
              <a:rPr b="0" i="0" lang="en-US" sz="2400" u="none">
                <a:solidFill>
                  <a:schemeClr val="lt1"/>
                </a:solidFill>
                <a:latin typeface="Calibri"/>
                <a:ea typeface="Calibri"/>
                <a:cs typeface="Calibri"/>
                <a:sym typeface="Calibri"/>
              </a:rPr>
              <a:t>anlamında) gibi zaman zarfları kullanırız.</a:t>
            </a:r>
          </a:p>
          <a:p>
            <a:pPr indent="0" lvl="0" marL="0" marR="0" rtl="0" algn="l">
              <a:lnSpc>
                <a:spcPct val="100000"/>
              </a:lnSpc>
              <a:spcBef>
                <a:spcPts val="480"/>
              </a:spcBef>
              <a:spcAft>
                <a:spcPts val="0"/>
              </a:spcAft>
              <a:buClr>
                <a:schemeClr val="lt1"/>
              </a:buClr>
              <a:buSzPct val="100000"/>
              <a:buFont typeface="Arial"/>
              <a:buChar char="•"/>
            </a:pPr>
            <a:r>
              <a:rPr b="0" i="0" lang="en-US" sz="2400" u="none">
                <a:solidFill>
                  <a:schemeClr val="lt1"/>
                </a:solidFill>
                <a:latin typeface="Calibri"/>
                <a:ea typeface="Calibri"/>
                <a:cs typeface="Calibri"/>
                <a:sym typeface="Calibri"/>
              </a:rPr>
              <a:t>How many courses </a:t>
            </a:r>
            <a:r>
              <a:rPr b="1" i="0" lang="en-US" sz="2400" u="none">
                <a:solidFill>
                  <a:schemeClr val="lt1"/>
                </a:solidFill>
                <a:latin typeface="Calibri"/>
                <a:ea typeface="Calibri"/>
                <a:cs typeface="Calibri"/>
                <a:sym typeface="Calibri"/>
              </a:rPr>
              <a:t>are </a:t>
            </a:r>
            <a:r>
              <a:rPr b="0" i="0" lang="en-US" sz="2400" u="none">
                <a:solidFill>
                  <a:schemeClr val="lt1"/>
                </a:solidFill>
                <a:latin typeface="Calibri"/>
                <a:ea typeface="Calibri"/>
                <a:cs typeface="Calibri"/>
                <a:sym typeface="Calibri"/>
              </a:rPr>
              <a:t>you </a:t>
            </a:r>
            <a:r>
              <a:rPr b="1" i="1" lang="en-US" sz="2400" u="none">
                <a:solidFill>
                  <a:schemeClr val="lt1"/>
                </a:solidFill>
                <a:latin typeface="Calibri"/>
                <a:ea typeface="Calibri"/>
                <a:cs typeface="Calibri"/>
                <a:sym typeface="Calibri"/>
              </a:rPr>
              <a:t>taking </a:t>
            </a:r>
            <a:r>
              <a:rPr b="0" i="0" lang="en-US" sz="2400" u="none">
                <a:solidFill>
                  <a:schemeClr val="lt1"/>
                </a:solidFill>
                <a:latin typeface="Calibri"/>
                <a:ea typeface="Calibri"/>
                <a:cs typeface="Calibri"/>
                <a:sym typeface="Calibri"/>
              </a:rPr>
              <a:t>this term?</a:t>
            </a:r>
          </a:p>
          <a:p>
            <a:pPr indent="0" lvl="0" marL="0" marR="0" rtl="0" algn="l">
              <a:lnSpc>
                <a:spcPct val="100000"/>
              </a:lnSpc>
              <a:spcBef>
                <a:spcPts val="480"/>
              </a:spcBef>
              <a:spcAft>
                <a:spcPts val="0"/>
              </a:spcAft>
              <a:buClr>
                <a:schemeClr val="lt1"/>
              </a:buClr>
              <a:buSzPct val="100000"/>
              <a:buFont typeface="Arial"/>
              <a:buChar char="•"/>
            </a:pPr>
            <a:r>
              <a:rPr b="1" i="0" lang="en-US" sz="2400" u="none">
                <a:solidFill>
                  <a:schemeClr val="lt1"/>
                </a:solidFill>
                <a:latin typeface="Calibri"/>
                <a:ea typeface="Calibri"/>
                <a:cs typeface="Calibri"/>
                <a:sym typeface="Calibri"/>
              </a:rPr>
              <a:t>I'm </a:t>
            </a:r>
            <a:r>
              <a:rPr b="1" i="1" lang="en-US" sz="2400" u="none">
                <a:solidFill>
                  <a:schemeClr val="lt1"/>
                </a:solidFill>
                <a:latin typeface="Calibri"/>
                <a:ea typeface="Calibri"/>
                <a:cs typeface="Calibri"/>
                <a:sym typeface="Calibri"/>
              </a:rPr>
              <a:t>taking </a:t>
            </a:r>
            <a:r>
              <a:rPr b="0" i="0" lang="en-US" sz="2400" u="none">
                <a:solidFill>
                  <a:schemeClr val="lt1"/>
                </a:solidFill>
                <a:latin typeface="Calibri"/>
                <a:ea typeface="Calibri"/>
                <a:cs typeface="Calibri"/>
                <a:sym typeface="Calibri"/>
              </a:rPr>
              <a:t>five courses.</a:t>
            </a:r>
          </a:p>
          <a:p>
            <a:pPr indent="0" lvl="0" marL="0" marR="0" rtl="0" algn="l">
              <a:lnSpc>
                <a:spcPct val="100000"/>
              </a:lnSpc>
              <a:spcBef>
                <a:spcPts val="480"/>
              </a:spcBef>
              <a:spcAft>
                <a:spcPts val="0"/>
              </a:spcAft>
              <a:buClr>
                <a:schemeClr val="lt1"/>
              </a:buClr>
              <a:buSzPct val="100000"/>
              <a:buFont typeface="Arial"/>
              <a:buChar char="•"/>
            </a:pPr>
            <a:r>
              <a:rPr b="0" i="0" lang="en-US" sz="2400" u="none">
                <a:solidFill>
                  <a:schemeClr val="lt1"/>
                </a:solidFill>
                <a:latin typeface="Calibri"/>
                <a:ea typeface="Calibri"/>
                <a:cs typeface="Calibri"/>
                <a:sym typeface="Calibri"/>
              </a:rPr>
              <a:t>I haven't seen Peter recently. Have you?</a:t>
            </a:r>
          </a:p>
          <a:p>
            <a:pPr indent="0" lvl="0" marL="0" marR="0" rtl="0" algn="l">
              <a:lnSpc>
                <a:spcPct val="100000"/>
              </a:lnSpc>
              <a:spcBef>
                <a:spcPts val="480"/>
              </a:spcBef>
              <a:spcAft>
                <a:spcPts val="0"/>
              </a:spcAft>
              <a:buClr>
                <a:schemeClr val="lt1"/>
              </a:buClr>
              <a:buSzPct val="100000"/>
              <a:buFont typeface="Arial"/>
              <a:buChar char="•"/>
            </a:pPr>
            <a:r>
              <a:rPr b="0" i="0" lang="en-US" sz="2400" u="none">
                <a:solidFill>
                  <a:schemeClr val="lt1"/>
                </a:solidFill>
                <a:latin typeface="Calibri"/>
                <a:ea typeface="Calibri"/>
                <a:cs typeface="Calibri"/>
                <a:sym typeface="Calibri"/>
              </a:rPr>
              <a:t>No, but I talked to him on the phone last Saturday. He is very busy these days. He </a:t>
            </a:r>
            <a:r>
              <a:rPr b="1" i="1" lang="en-US" sz="2400" u="none">
                <a:solidFill>
                  <a:schemeClr val="lt1"/>
                </a:solidFill>
                <a:latin typeface="Calibri"/>
                <a:ea typeface="Calibri"/>
                <a:cs typeface="Calibri"/>
                <a:sym typeface="Calibri"/>
              </a:rPr>
              <a:t>is redecorating </a:t>
            </a:r>
            <a:r>
              <a:rPr b="0" i="0" lang="en-US" sz="2400" u="none">
                <a:solidFill>
                  <a:schemeClr val="lt1"/>
                </a:solidFill>
                <a:latin typeface="Calibri"/>
                <a:ea typeface="Calibri"/>
                <a:cs typeface="Calibri"/>
                <a:sym typeface="Calibri"/>
              </a:rPr>
              <a:t>his house by himself.</a:t>
            </a:r>
          </a:p>
          <a:p>
            <a:pPr indent="-342900" lvl="0" marL="342900" marR="0" rtl="0" algn="l">
              <a:spcBef>
                <a:spcPts val="480"/>
              </a:spcBef>
              <a:spcAft>
                <a:spcPts val="0"/>
              </a:spcAft>
              <a:buClr>
                <a:schemeClr val="lt1"/>
              </a:buClr>
              <a:buSzPct val="100000"/>
              <a:buFont typeface="Arial"/>
              <a:buNone/>
            </a:pPr>
            <a:r>
              <a:t/>
            </a:r>
            <a:endParaRPr b="0" i="0" sz="2400" u="none">
              <a:solidFill>
                <a:schemeClr val="lt1"/>
              </a:solidFill>
              <a:latin typeface="Calibri"/>
              <a:ea typeface="Calibri"/>
              <a:cs typeface="Calibri"/>
              <a:sym typeface="Calibri"/>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p:cSld>
    <p:spTree>
      <p:nvGrpSpPr>
        <p:cNvPr id="125" name="Shape 125"/>
        <p:cNvGrpSpPr/>
        <p:nvPr/>
      </p:nvGrpSpPr>
      <p:grpSpPr>
        <a:xfrm>
          <a:off x="0" y="0"/>
          <a:ext cx="0" cy="0"/>
          <a:chOff x="0" y="0"/>
          <a:chExt cx="0" cy="0"/>
        </a:xfrm>
      </p:grpSpPr>
      <p:sp>
        <p:nvSpPr>
          <p:cNvPr id="126" name="Shape 126"/>
          <p:cNvSpPr txBox="1"/>
          <p:nvPr>
            <p:ph type="title"/>
          </p:nvPr>
        </p:nvSpPr>
        <p:spPr>
          <a:xfrm>
            <a:off x="457200" y="274637"/>
            <a:ext cx="8229600" cy="1143000"/>
          </a:xfrm>
          <a:prstGeom prst="rect">
            <a:avLst/>
          </a:prstGeom>
          <a:noFill/>
          <a:ln>
            <a:noFill/>
          </a:ln>
        </p:spPr>
        <p:txBody>
          <a:bodyPr anchorCtr="0" anchor="ctr" bIns="45700" lIns="91425" rIns="91425" tIns="45700">
            <a:noAutofit/>
          </a:bodyPr>
          <a:lstStyle/>
          <a:p>
            <a:pPr indent="0" lvl="0" marL="0" marR="0" rtl="0" algn="l">
              <a:lnSpc>
                <a:spcPct val="100000"/>
              </a:lnSpc>
              <a:spcBef>
                <a:spcPts val="0"/>
              </a:spcBef>
              <a:spcAft>
                <a:spcPts val="0"/>
              </a:spcAft>
              <a:buClr>
                <a:schemeClr val="lt1"/>
              </a:buClr>
              <a:buSzPct val="25000"/>
              <a:buFont typeface="Calibri"/>
              <a:buNone/>
            </a:pPr>
            <a:r>
              <a:rPr b="1" i="0" lang="en-US" sz="3600" u="none" cap="none" strike="noStrike">
                <a:solidFill>
                  <a:schemeClr val="lt1"/>
                </a:solidFill>
                <a:latin typeface="Calibri"/>
                <a:ea typeface="Calibri"/>
                <a:cs typeface="Calibri"/>
                <a:sym typeface="Calibri"/>
              </a:rPr>
              <a:t>USE OF THE PRESENT PROGRESSIVE</a:t>
            </a:r>
          </a:p>
        </p:txBody>
      </p:sp>
      <p:sp>
        <p:nvSpPr>
          <p:cNvPr id="127" name="Shape 127"/>
          <p:cNvSpPr txBox="1"/>
          <p:nvPr>
            <p:ph idx="1" type="body"/>
          </p:nvPr>
        </p:nvSpPr>
        <p:spPr>
          <a:xfrm>
            <a:off x="457200" y="1600200"/>
            <a:ext cx="8229600" cy="4525961"/>
          </a:xfrm>
          <a:prstGeom prst="rect">
            <a:avLst/>
          </a:prstGeom>
          <a:noFill/>
          <a:ln>
            <a:noFill/>
          </a:ln>
        </p:spPr>
        <p:txBody>
          <a:bodyPr anchorCtr="0" anchor="t" bIns="45700" lIns="91425" rIns="91425" tIns="45700">
            <a:noAutofit/>
          </a:bodyPr>
          <a:lstStyle/>
          <a:p>
            <a:pPr indent="0" lvl="0" marL="0" marR="0" rtl="0" algn="l">
              <a:lnSpc>
                <a:spcPct val="100000"/>
              </a:lnSpc>
              <a:spcBef>
                <a:spcPts val="0"/>
              </a:spcBef>
              <a:spcAft>
                <a:spcPts val="0"/>
              </a:spcAft>
              <a:buClr>
                <a:schemeClr val="lt1"/>
              </a:buClr>
              <a:buSzPct val="25000"/>
              <a:buFont typeface="Arial"/>
              <a:buNone/>
            </a:pPr>
            <a:r>
              <a:rPr b="1" i="0" lang="en-US" sz="2400" u="none">
                <a:solidFill>
                  <a:schemeClr val="lt1"/>
                </a:solidFill>
                <a:latin typeface="Calibri"/>
                <a:ea typeface="Calibri"/>
                <a:cs typeface="Calibri"/>
                <a:sym typeface="Calibri"/>
              </a:rPr>
              <a:t>c) </a:t>
            </a:r>
            <a:r>
              <a:rPr b="0" i="0" lang="en-US" sz="2400" u="none">
                <a:solidFill>
                  <a:schemeClr val="lt1"/>
                </a:solidFill>
                <a:latin typeface="Calibri"/>
                <a:ea typeface="Calibri"/>
                <a:cs typeface="Calibri"/>
                <a:sym typeface="Calibri"/>
              </a:rPr>
              <a:t>Değişmekte olan durumları, olayları bu tense ile anlatırız. </a:t>
            </a:r>
            <a:r>
              <a:rPr b="0" i="1" lang="en-US" sz="2400" u="none">
                <a:solidFill>
                  <a:schemeClr val="lt1"/>
                </a:solidFill>
                <a:latin typeface="Calibri"/>
                <a:ea typeface="Calibri"/>
                <a:cs typeface="Calibri"/>
                <a:sym typeface="Calibri"/>
              </a:rPr>
              <a:t>"Everything is expensive. (Her şey pahalı.)" </a:t>
            </a:r>
            <a:r>
              <a:rPr b="0" i="0" lang="en-US" sz="2400" u="none">
                <a:solidFill>
                  <a:schemeClr val="lt1"/>
                </a:solidFill>
                <a:latin typeface="Calibri"/>
                <a:ea typeface="Calibri"/>
                <a:cs typeface="Calibri"/>
                <a:sym typeface="Calibri"/>
              </a:rPr>
              <a:t>cümlesi, fiyatların o anki durumunu anlatır. Fakat, </a:t>
            </a:r>
            <a:r>
              <a:rPr b="0" i="1" lang="en-US" sz="2400" u="none">
                <a:solidFill>
                  <a:schemeClr val="lt1"/>
                </a:solidFill>
                <a:latin typeface="Calibri"/>
                <a:ea typeface="Calibri"/>
                <a:cs typeface="Calibri"/>
                <a:sym typeface="Calibri"/>
              </a:rPr>
              <a:t>"Everything is </a:t>
            </a:r>
            <a:r>
              <a:rPr b="1" i="1" lang="en-US" sz="2400" u="none">
                <a:solidFill>
                  <a:schemeClr val="lt1"/>
                </a:solidFill>
                <a:latin typeface="Calibri"/>
                <a:ea typeface="Calibri"/>
                <a:cs typeface="Calibri"/>
                <a:sym typeface="Calibri"/>
              </a:rPr>
              <a:t>getting more </a:t>
            </a:r>
            <a:r>
              <a:rPr b="0" i="1" lang="en-US" sz="2400" u="none">
                <a:solidFill>
                  <a:schemeClr val="lt1"/>
                </a:solidFill>
                <a:latin typeface="Calibri"/>
                <a:ea typeface="Calibri"/>
                <a:cs typeface="Calibri"/>
                <a:sym typeface="Calibri"/>
              </a:rPr>
              <a:t>and more expensive. (Her şey gittikçe pahalılaşıyor.)" </a:t>
            </a:r>
            <a:r>
              <a:rPr b="0" i="0" lang="en-US" sz="2400" u="none">
                <a:solidFill>
                  <a:schemeClr val="lt1"/>
                </a:solidFill>
                <a:latin typeface="Calibri"/>
                <a:ea typeface="Calibri"/>
                <a:cs typeface="Calibri"/>
                <a:sym typeface="Calibri"/>
              </a:rPr>
              <a:t>ifadesi, fiyatların sürekli değiştiğini, yükseldiğini gösterir.</a:t>
            </a:r>
          </a:p>
          <a:p>
            <a:pPr indent="0" lvl="0" marL="0" marR="0" rtl="0" algn="l">
              <a:lnSpc>
                <a:spcPct val="100000"/>
              </a:lnSpc>
              <a:spcBef>
                <a:spcPts val="480"/>
              </a:spcBef>
              <a:spcAft>
                <a:spcPts val="0"/>
              </a:spcAft>
              <a:buClr>
                <a:schemeClr val="lt1"/>
              </a:buClr>
              <a:buSzPct val="100000"/>
              <a:buFont typeface="Arial"/>
              <a:buChar char="•"/>
            </a:pPr>
            <a:r>
              <a:rPr b="0" i="0" lang="en-US" sz="2400" u="none">
                <a:solidFill>
                  <a:schemeClr val="lt1"/>
                </a:solidFill>
                <a:latin typeface="Calibri"/>
                <a:ea typeface="Calibri"/>
                <a:cs typeface="Calibri"/>
                <a:sym typeface="Calibri"/>
              </a:rPr>
              <a:t>It </a:t>
            </a:r>
            <a:r>
              <a:rPr b="1" i="0" lang="en-US" sz="2400" u="none">
                <a:solidFill>
                  <a:schemeClr val="lt1"/>
                </a:solidFill>
                <a:latin typeface="Calibri"/>
                <a:ea typeface="Calibri"/>
                <a:cs typeface="Calibri"/>
                <a:sym typeface="Calibri"/>
              </a:rPr>
              <a:t>is </a:t>
            </a:r>
            <a:r>
              <a:rPr b="0" i="0" lang="en-US" sz="2400" u="none">
                <a:solidFill>
                  <a:schemeClr val="lt1"/>
                </a:solidFill>
                <a:latin typeface="Calibri"/>
                <a:ea typeface="Calibri"/>
                <a:cs typeface="Calibri"/>
                <a:sym typeface="Calibri"/>
              </a:rPr>
              <a:t>cold. </a:t>
            </a:r>
            <a:r>
              <a:rPr b="0" i="1" lang="en-US" sz="2400" u="none">
                <a:solidFill>
                  <a:schemeClr val="lt1"/>
                </a:solidFill>
                <a:latin typeface="Calibri"/>
                <a:ea typeface="Calibri"/>
                <a:cs typeface="Calibri"/>
                <a:sym typeface="Calibri"/>
              </a:rPr>
              <a:t>(Hava soğuk.)</a:t>
            </a:r>
          </a:p>
          <a:p>
            <a:pPr indent="0" lvl="0" marL="0" marR="0" rtl="0" algn="l">
              <a:lnSpc>
                <a:spcPct val="100000"/>
              </a:lnSpc>
              <a:spcBef>
                <a:spcPts val="480"/>
              </a:spcBef>
              <a:spcAft>
                <a:spcPts val="0"/>
              </a:spcAft>
              <a:buClr>
                <a:schemeClr val="lt1"/>
              </a:buClr>
              <a:buSzPct val="100000"/>
              <a:buFont typeface="Arial"/>
              <a:buChar char="•"/>
            </a:pPr>
            <a:r>
              <a:rPr b="0" i="0" lang="en-US" sz="2400" u="none">
                <a:solidFill>
                  <a:schemeClr val="lt1"/>
                </a:solidFill>
                <a:latin typeface="Calibri"/>
                <a:ea typeface="Calibri"/>
                <a:cs typeface="Calibri"/>
                <a:sym typeface="Calibri"/>
              </a:rPr>
              <a:t>It </a:t>
            </a:r>
            <a:r>
              <a:rPr b="1" i="1" lang="en-US" sz="2400" u="none">
                <a:solidFill>
                  <a:schemeClr val="lt1"/>
                </a:solidFill>
                <a:latin typeface="Calibri"/>
                <a:ea typeface="Calibri"/>
                <a:cs typeface="Calibri"/>
                <a:sym typeface="Calibri"/>
              </a:rPr>
              <a:t>is getting </a:t>
            </a:r>
            <a:r>
              <a:rPr b="0" i="0" lang="en-US" sz="2400" u="none">
                <a:solidFill>
                  <a:schemeClr val="lt1"/>
                </a:solidFill>
                <a:latin typeface="Calibri"/>
                <a:ea typeface="Calibri"/>
                <a:cs typeface="Calibri"/>
                <a:sym typeface="Calibri"/>
              </a:rPr>
              <a:t>colder. </a:t>
            </a:r>
            <a:r>
              <a:rPr b="0" i="1" lang="en-US" sz="2400" u="none">
                <a:solidFill>
                  <a:schemeClr val="lt1"/>
                </a:solidFill>
                <a:latin typeface="Calibri"/>
                <a:ea typeface="Calibri"/>
                <a:cs typeface="Calibri"/>
                <a:sym typeface="Calibri"/>
              </a:rPr>
              <a:t>(Hava gittikçe soğuyor.)</a:t>
            </a:r>
          </a:p>
          <a:p>
            <a:pPr indent="0" lvl="0" marL="0" marR="0" rtl="0" algn="l">
              <a:lnSpc>
                <a:spcPct val="100000"/>
              </a:lnSpc>
              <a:spcBef>
                <a:spcPts val="480"/>
              </a:spcBef>
              <a:spcAft>
                <a:spcPts val="0"/>
              </a:spcAft>
              <a:buClr>
                <a:schemeClr val="lt1"/>
              </a:buClr>
              <a:buSzPct val="100000"/>
              <a:buFont typeface="Arial"/>
              <a:buChar char="•"/>
            </a:pPr>
            <a:r>
              <a:rPr b="0" i="0" lang="en-US" sz="2400" u="none">
                <a:solidFill>
                  <a:schemeClr val="lt1"/>
                </a:solidFill>
                <a:latin typeface="Calibri"/>
                <a:ea typeface="Calibri"/>
                <a:cs typeface="Calibri"/>
                <a:sym typeface="Calibri"/>
              </a:rPr>
              <a:t>The economic situation in Turkey </a:t>
            </a:r>
            <a:r>
              <a:rPr b="1" i="0" lang="en-US" sz="2400" u="none">
                <a:solidFill>
                  <a:schemeClr val="lt1"/>
                </a:solidFill>
                <a:latin typeface="Calibri"/>
                <a:ea typeface="Calibri"/>
                <a:cs typeface="Calibri"/>
                <a:sym typeface="Calibri"/>
              </a:rPr>
              <a:t>is </a:t>
            </a:r>
            <a:r>
              <a:rPr b="0" i="0" lang="en-US" sz="2400" u="none">
                <a:solidFill>
                  <a:schemeClr val="lt1"/>
                </a:solidFill>
                <a:latin typeface="Calibri"/>
                <a:ea typeface="Calibri"/>
                <a:cs typeface="Calibri"/>
                <a:sym typeface="Calibri"/>
              </a:rPr>
              <a:t>very bad. </a:t>
            </a:r>
            <a:r>
              <a:rPr b="0" i="1" lang="en-US" sz="2400" u="none">
                <a:solidFill>
                  <a:schemeClr val="lt1"/>
                </a:solidFill>
                <a:latin typeface="Calibri"/>
                <a:ea typeface="Calibri"/>
                <a:cs typeface="Calibri"/>
                <a:sym typeface="Calibri"/>
              </a:rPr>
              <a:t>(Türkiye'nin ekonomik durumu çok kötü.) </a:t>
            </a:r>
            <a:r>
              <a:rPr b="0" i="0" lang="en-US" sz="2400" u="none">
                <a:solidFill>
                  <a:schemeClr val="lt1"/>
                </a:solidFill>
                <a:latin typeface="Calibri"/>
                <a:ea typeface="Calibri"/>
                <a:cs typeface="Calibri"/>
                <a:sym typeface="Calibri"/>
              </a:rPr>
              <a:t>The economic situation in Turkey </a:t>
            </a:r>
            <a:r>
              <a:rPr b="1" i="1" lang="en-US" sz="2400" u="none">
                <a:solidFill>
                  <a:schemeClr val="lt1"/>
                </a:solidFill>
                <a:latin typeface="Calibri"/>
                <a:ea typeface="Calibri"/>
                <a:cs typeface="Calibri"/>
                <a:sym typeface="Calibri"/>
              </a:rPr>
              <a:t>is getting </a:t>
            </a:r>
            <a:r>
              <a:rPr b="0" i="0" lang="en-US" sz="2400" u="none">
                <a:solidFill>
                  <a:schemeClr val="lt1"/>
                </a:solidFill>
                <a:latin typeface="Calibri"/>
                <a:ea typeface="Calibri"/>
                <a:cs typeface="Calibri"/>
                <a:sym typeface="Calibri"/>
              </a:rPr>
              <a:t>worse. </a:t>
            </a:r>
            <a:r>
              <a:rPr b="0" i="1" lang="en-US" sz="2400" u="none">
                <a:solidFill>
                  <a:schemeClr val="lt1"/>
                </a:solidFill>
                <a:latin typeface="Calibri"/>
                <a:ea typeface="Calibri"/>
                <a:cs typeface="Calibri"/>
                <a:sym typeface="Calibri"/>
              </a:rPr>
              <a:t>(Türkiye'nin ekonomik durumu gittikçe kötüleşiyor.)</a:t>
            </a:r>
          </a:p>
          <a:p>
            <a:pPr indent="-342900" lvl="0" marL="342900" marR="0" rtl="0" algn="l">
              <a:spcBef>
                <a:spcPts val="480"/>
              </a:spcBef>
              <a:spcAft>
                <a:spcPts val="0"/>
              </a:spcAft>
              <a:buClr>
                <a:schemeClr val="lt1"/>
              </a:buClr>
              <a:buSzPct val="100000"/>
              <a:buFont typeface="Arial"/>
              <a:buNone/>
            </a:pPr>
            <a:r>
              <a:t/>
            </a:r>
            <a:endParaRPr b="0" i="0" sz="2400" u="none">
              <a:solidFill>
                <a:schemeClr val="lt1"/>
              </a:solidFill>
              <a:latin typeface="Calibri"/>
              <a:ea typeface="Calibri"/>
              <a:cs typeface="Calibri"/>
              <a:sym typeface="Calibri"/>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p:cSld>
    <p:spTree>
      <p:nvGrpSpPr>
        <p:cNvPr id="131" name="Shape 131"/>
        <p:cNvGrpSpPr/>
        <p:nvPr/>
      </p:nvGrpSpPr>
      <p:grpSpPr>
        <a:xfrm>
          <a:off x="0" y="0"/>
          <a:ext cx="0" cy="0"/>
          <a:chOff x="0" y="0"/>
          <a:chExt cx="0" cy="0"/>
        </a:xfrm>
      </p:grpSpPr>
      <p:sp>
        <p:nvSpPr>
          <p:cNvPr id="132" name="Shape 132"/>
          <p:cNvSpPr txBox="1"/>
          <p:nvPr>
            <p:ph type="title"/>
          </p:nvPr>
        </p:nvSpPr>
        <p:spPr>
          <a:xfrm>
            <a:off x="457200" y="274637"/>
            <a:ext cx="8229600" cy="1143000"/>
          </a:xfrm>
          <a:prstGeom prst="rect">
            <a:avLst/>
          </a:prstGeom>
          <a:noFill/>
          <a:ln>
            <a:noFill/>
          </a:ln>
        </p:spPr>
        <p:txBody>
          <a:bodyPr anchorCtr="0" anchor="ctr" bIns="45700" lIns="91425" rIns="91425" tIns="45700">
            <a:noAutofit/>
          </a:bodyPr>
          <a:lstStyle/>
          <a:p>
            <a:pPr indent="0" lvl="0" marL="0" marR="0" rtl="0" algn="l">
              <a:lnSpc>
                <a:spcPct val="100000"/>
              </a:lnSpc>
              <a:spcBef>
                <a:spcPts val="0"/>
              </a:spcBef>
              <a:spcAft>
                <a:spcPts val="0"/>
              </a:spcAft>
              <a:buClr>
                <a:schemeClr val="lt1"/>
              </a:buClr>
              <a:buSzPct val="25000"/>
              <a:buFont typeface="Calibri"/>
              <a:buNone/>
            </a:pPr>
            <a:r>
              <a:rPr b="1" i="0" lang="en-US" sz="3600" u="none" cap="none" strike="noStrike">
                <a:solidFill>
                  <a:schemeClr val="lt1"/>
                </a:solidFill>
                <a:latin typeface="Calibri"/>
                <a:ea typeface="Calibri"/>
                <a:cs typeface="Calibri"/>
                <a:sym typeface="Calibri"/>
              </a:rPr>
              <a:t>USE OF THE PRESENT PROGRESSIVE</a:t>
            </a:r>
          </a:p>
        </p:txBody>
      </p:sp>
      <p:sp>
        <p:nvSpPr>
          <p:cNvPr id="133" name="Shape 133"/>
          <p:cNvSpPr txBox="1"/>
          <p:nvPr>
            <p:ph idx="1" type="body"/>
          </p:nvPr>
        </p:nvSpPr>
        <p:spPr>
          <a:xfrm>
            <a:off x="457200" y="1600200"/>
            <a:ext cx="8229600" cy="4525961"/>
          </a:xfrm>
          <a:prstGeom prst="rect">
            <a:avLst/>
          </a:prstGeom>
          <a:noFill/>
          <a:ln>
            <a:noFill/>
          </a:ln>
        </p:spPr>
        <p:txBody>
          <a:bodyPr anchorCtr="0" anchor="t" bIns="45700" lIns="91425" rIns="91425" tIns="45700">
            <a:noAutofit/>
          </a:bodyPr>
          <a:lstStyle/>
          <a:p>
            <a:pPr indent="0" lvl="0" marL="0" marR="0" rtl="0" algn="l">
              <a:lnSpc>
                <a:spcPct val="100000"/>
              </a:lnSpc>
              <a:spcBef>
                <a:spcPts val="0"/>
              </a:spcBef>
              <a:spcAft>
                <a:spcPts val="0"/>
              </a:spcAft>
              <a:buClr>
                <a:schemeClr val="lt1"/>
              </a:buClr>
              <a:buSzPct val="25000"/>
              <a:buFont typeface="Arial"/>
              <a:buNone/>
            </a:pPr>
            <a:r>
              <a:rPr b="1" i="0" lang="en-US" sz="2400" u="none">
                <a:solidFill>
                  <a:schemeClr val="lt1"/>
                </a:solidFill>
                <a:latin typeface="Calibri"/>
                <a:ea typeface="Calibri"/>
                <a:cs typeface="Calibri"/>
                <a:sym typeface="Calibri"/>
              </a:rPr>
              <a:t>d) </a:t>
            </a:r>
            <a:r>
              <a:rPr b="0" i="0" lang="en-US" sz="2400" u="none">
                <a:solidFill>
                  <a:schemeClr val="lt1"/>
                </a:solidFill>
                <a:latin typeface="Calibri"/>
                <a:ea typeface="Calibri"/>
                <a:cs typeface="Calibri"/>
                <a:sym typeface="Calibri"/>
              </a:rPr>
              <a:t>Bu tense'i, </a:t>
            </a:r>
            <a:r>
              <a:rPr b="1" i="1" lang="en-US" sz="2400" u="none">
                <a:solidFill>
                  <a:schemeClr val="lt1"/>
                </a:solidFill>
                <a:latin typeface="Calibri"/>
                <a:ea typeface="Calibri"/>
                <a:cs typeface="Calibri"/>
                <a:sym typeface="Calibri"/>
              </a:rPr>
              <a:t>"always" </a:t>
            </a:r>
            <a:r>
              <a:rPr b="0" i="0" lang="en-US" sz="2400" u="none">
                <a:solidFill>
                  <a:schemeClr val="lt1"/>
                </a:solidFill>
                <a:latin typeface="Calibri"/>
                <a:ea typeface="Calibri"/>
                <a:cs typeface="Calibri"/>
                <a:sym typeface="Calibri"/>
              </a:rPr>
              <a:t>ve aynı anlamı veren benzer zarflarla </a:t>
            </a:r>
            <a:r>
              <a:rPr b="0" i="1" lang="en-US" sz="2400" u="none">
                <a:solidFill>
                  <a:schemeClr val="lt1"/>
                </a:solidFill>
                <a:latin typeface="Calibri"/>
                <a:ea typeface="Calibri"/>
                <a:cs typeface="Calibri"/>
                <a:sym typeface="Calibri"/>
              </a:rPr>
              <a:t>(perpetually, repeatedly, continually, forever, constantly) </a:t>
            </a:r>
            <a:r>
              <a:rPr b="0" i="0" lang="en-US" sz="2400" u="none">
                <a:solidFill>
                  <a:schemeClr val="lt1"/>
                </a:solidFill>
                <a:latin typeface="Calibri"/>
                <a:ea typeface="Calibri"/>
                <a:cs typeface="Calibri"/>
                <a:sym typeface="Calibri"/>
              </a:rPr>
              <a:t>kullanarak, tekrarlanan eylemleri vurgulayabilir, ya da yakınma ve hoşnutsuzluk ifade edebiliriz.</a:t>
            </a:r>
          </a:p>
          <a:p>
            <a:pPr indent="0" lvl="0" marL="0" marR="0" rtl="0" algn="l">
              <a:lnSpc>
                <a:spcPct val="100000"/>
              </a:lnSpc>
              <a:spcBef>
                <a:spcPts val="480"/>
              </a:spcBef>
              <a:spcAft>
                <a:spcPts val="0"/>
              </a:spcAft>
              <a:buClr>
                <a:schemeClr val="lt1"/>
              </a:buClr>
              <a:buSzPct val="100000"/>
              <a:buFont typeface="Arial"/>
              <a:buChar char="•"/>
            </a:pPr>
            <a:r>
              <a:rPr b="1" i="0" lang="en-US" sz="2400" u="none">
                <a:solidFill>
                  <a:schemeClr val="lt1"/>
                </a:solidFill>
                <a:latin typeface="Calibri"/>
                <a:ea typeface="Calibri"/>
                <a:cs typeface="Calibri"/>
                <a:sym typeface="Calibri"/>
              </a:rPr>
              <a:t>I'm always </a:t>
            </a:r>
            <a:r>
              <a:rPr b="1" i="1" lang="en-US" sz="2400" u="none">
                <a:solidFill>
                  <a:schemeClr val="lt1"/>
                </a:solidFill>
                <a:latin typeface="Calibri"/>
                <a:ea typeface="Calibri"/>
                <a:cs typeface="Calibri"/>
                <a:sym typeface="Calibri"/>
              </a:rPr>
              <a:t>hearing </a:t>
            </a:r>
            <a:r>
              <a:rPr b="0" i="0" lang="en-US" sz="2400" u="none">
                <a:solidFill>
                  <a:schemeClr val="lt1"/>
                </a:solidFill>
                <a:latin typeface="Calibri"/>
                <a:ea typeface="Calibri"/>
                <a:cs typeface="Calibri"/>
                <a:sym typeface="Calibri"/>
              </a:rPr>
              <a:t>strange things about him.</a:t>
            </a:r>
          </a:p>
          <a:p>
            <a:pPr indent="0" lvl="0" marL="0" marR="0" rtl="0" algn="l">
              <a:lnSpc>
                <a:spcPct val="100000"/>
              </a:lnSpc>
              <a:spcBef>
                <a:spcPts val="480"/>
              </a:spcBef>
              <a:spcAft>
                <a:spcPts val="0"/>
              </a:spcAft>
              <a:buClr>
                <a:schemeClr val="lt1"/>
              </a:buClr>
              <a:buSzPct val="100000"/>
              <a:buFont typeface="Arial"/>
              <a:buChar char="•"/>
            </a:pPr>
            <a:r>
              <a:rPr b="0" i="0" lang="en-US" sz="2400" u="none">
                <a:solidFill>
                  <a:schemeClr val="lt1"/>
                </a:solidFill>
                <a:latin typeface="Calibri"/>
                <a:ea typeface="Calibri"/>
                <a:cs typeface="Calibri"/>
                <a:sym typeface="Calibri"/>
              </a:rPr>
              <a:t>You're </a:t>
            </a:r>
            <a:r>
              <a:rPr b="1" i="0" lang="en-US" sz="2400" u="none">
                <a:solidFill>
                  <a:schemeClr val="lt1"/>
                </a:solidFill>
                <a:latin typeface="Calibri"/>
                <a:ea typeface="Calibri"/>
                <a:cs typeface="Calibri"/>
                <a:sym typeface="Calibri"/>
              </a:rPr>
              <a:t>always </a:t>
            </a:r>
            <a:r>
              <a:rPr b="1" i="1" lang="en-US" sz="2400" u="none">
                <a:solidFill>
                  <a:schemeClr val="lt1"/>
                </a:solidFill>
                <a:latin typeface="Calibri"/>
                <a:ea typeface="Calibri"/>
                <a:cs typeface="Calibri"/>
                <a:sym typeface="Calibri"/>
              </a:rPr>
              <a:t>making </a:t>
            </a:r>
            <a:r>
              <a:rPr b="0" i="0" lang="en-US" sz="2400" u="none">
                <a:solidFill>
                  <a:schemeClr val="lt1"/>
                </a:solidFill>
                <a:latin typeface="Calibri"/>
                <a:ea typeface="Calibri"/>
                <a:cs typeface="Calibri"/>
                <a:sym typeface="Calibri"/>
              </a:rPr>
              <a:t>mistakes. Be more careful.</a:t>
            </a:r>
          </a:p>
          <a:p>
            <a:pPr indent="0" lvl="0" marL="0" marR="0" rtl="0" algn="l">
              <a:lnSpc>
                <a:spcPct val="100000"/>
              </a:lnSpc>
              <a:spcBef>
                <a:spcPts val="480"/>
              </a:spcBef>
              <a:spcAft>
                <a:spcPts val="0"/>
              </a:spcAft>
              <a:buClr>
                <a:schemeClr val="lt1"/>
              </a:buClr>
              <a:buSzPct val="100000"/>
              <a:buFont typeface="Arial"/>
              <a:buChar char="•"/>
            </a:pPr>
            <a:r>
              <a:rPr b="0" i="0" lang="en-US" sz="2400" u="none">
                <a:solidFill>
                  <a:schemeClr val="lt1"/>
                </a:solidFill>
                <a:latin typeface="Calibri"/>
                <a:ea typeface="Calibri"/>
                <a:cs typeface="Calibri"/>
                <a:sym typeface="Calibri"/>
              </a:rPr>
              <a:t>You're </a:t>
            </a:r>
            <a:r>
              <a:rPr b="1" i="1" lang="en-US" sz="2400" u="none">
                <a:solidFill>
                  <a:schemeClr val="lt1"/>
                </a:solidFill>
                <a:latin typeface="Calibri"/>
                <a:ea typeface="Calibri"/>
                <a:cs typeface="Calibri"/>
                <a:sym typeface="Calibri"/>
              </a:rPr>
              <a:t>constantly smoking </a:t>
            </a:r>
            <a:r>
              <a:rPr b="0" i="0" lang="en-US" sz="2400" u="none">
                <a:solidFill>
                  <a:schemeClr val="lt1"/>
                </a:solidFill>
                <a:latin typeface="Calibri"/>
                <a:ea typeface="Calibri"/>
                <a:cs typeface="Calibri"/>
                <a:sym typeface="Calibri"/>
              </a:rPr>
              <a:t>at the dinner table. Can't you go somewhere else?</a:t>
            </a:r>
          </a:p>
          <a:p>
            <a:pPr indent="-342900" lvl="0" marL="342900" marR="0" rtl="0" algn="l">
              <a:spcBef>
                <a:spcPts val="480"/>
              </a:spcBef>
              <a:spcAft>
                <a:spcPts val="0"/>
              </a:spcAft>
              <a:buClr>
                <a:schemeClr val="lt1"/>
              </a:buClr>
              <a:buSzPct val="100000"/>
              <a:buFont typeface="Arial"/>
              <a:buNone/>
            </a:pPr>
            <a:r>
              <a:t/>
            </a:r>
            <a:endParaRPr b="0" i="0" sz="2400" u="none">
              <a:solidFill>
                <a:schemeClr val="lt1"/>
              </a:solidFill>
              <a:latin typeface="Calibri"/>
              <a:ea typeface="Calibri"/>
              <a:cs typeface="Calibri"/>
              <a:sym typeface="Calibri"/>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p:cSld>
    <p:spTree>
      <p:nvGrpSpPr>
        <p:cNvPr id="137" name="Shape 137"/>
        <p:cNvGrpSpPr/>
        <p:nvPr/>
      </p:nvGrpSpPr>
      <p:grpSpPr>
        <a:xfrm>
          <a:off x="0" y="0"/>
          <a:ext cx="0" cy="0"/>
          <a:chOff x="0" y="0"/>
          <a:chExt cx="0" cy="0"/>
        </a:xfrm>
      </p:grpSpPr>
      <p:sp>
        <p:nvSpPr>
          <p:cNvPr id="138" name="Shape 138"/>
          <p:cNvSpPr txBox="1"/>
          <p:nvPr>
            <p:ph type="title"/>
          </p:nvPr>
        </p:nvSpPr>
        <p:spPr>
          <a:xfrm>
            <a:off x="457200" y="274637"/>
            <a:ext cx="8229600" cy="1143000"/>
          </a:xfrm>
          <a:prstGeom prst="rect">
            <a:avLst/>
          </a:prstGeom>
          <a:noFill/>
          <a:ln>
            <a:noFill/>
          </a:ln>
        </p:spPr>
        <p:txBody>
          <a:bodyPr anchorCtr="0" anchor="ctr" bIns="45700" lIns="91425" rIns="91425" tIns="45700">
            <a:noAutofit/>
          </a:bodyPr>
          <a:lstStyle/>
          <a:p>
            <a:pPr indent="0" lvl="0" marL="0" marR="0" rtl="0" algn="l">
              <a:lnSpc>
                <a:spcPct val="100000"/>
              </a:lnSpc>
              <a:spcBef>
                <a:spcPts val="0"/>
              </a:spcBef>
              <a:spcAft>
                <a:spcPts val="0"/>
              </a:spcAft>
              <a:buClr>
                <a:schemeClr val="lt1"/>
              </a:buClr>
              <a:buSzPct val="25000"/>
              <a:buFont typeface="Calibri"/>
              <a:buNone/>
            </a:pPr>
            <a:r>
              <a:rPr b="1" i="0" lang="en-US" sz="3600" u="none" cap="none" strike="noStrike">
                <a:solidFill>
                  <a:schemeClr val="lt1"/>
                </a:solidFill>
                <a:latin typeface="Calibri"/>
                <a:ea typeface="Calibri"/>
                <a:cs typeface="Calibri"/>
                <a:sym typeface="Calibri"/>
              </a:rPr>
              <a:t>USE OF THE PRESENT PROGRESSIVE</a:t>
            </a:r>
          </a:p>
        </p:txBody>
      </p:sp>
      <p:sp>
        <p:nvSpPr>
          <p:cNvPr id="139" name="Shape 139"/>
          <p:cNvSpPr txBox="1"/>
          <p:nvPr>
            <p:ph idx="1" type="body"/>
          </p:nvPr>
        </p:nvSpPr>
        <p:spPr>
          <a:xfrm>
            <a:off x="457200" y="1600200"/>
            <a:ext cx="8229600" cy="4525961"/>
          </a:xfrm>
          <a:prstGeom prst="rect">
            <a:avLst/>
          </a:prstGeom>
          <a:noFill/>
          <a:ln>
            <a:noFill/>
          </a:ln>
        </p:spPr>
        <p:txBody>
          <a:bodyPr anchorCtr="0" anchor="t" bIns="45700" lIns="91425" rIns="91425" tIns="45700">
            <a:noAutofit/>
          </a:bodyPr>
          <a:lstStyle/>
          <a:p>
            <a:pPr indent="0" lvl="0" marL="0" marR="0" rtl="0" algn="l">
              <a:lnSpc>
                <a:spcPct val="100000"/>
              </a:lnSpc>
              <a:spcBef>
                <a:spcPts val="0"/>
              </a:spcBef>
              <a:spcAft>
                <a:spcPts val="0"/>
              </a:spcAft>
              <a:buClr>
                <a:schemeClr val="lt1"/>
              </a:buClr>
              <a:buSzPct val="25000"/>
              <a:buFont typeface="Arial"/>
              <a:buNone/>
            </a:pPr>
            <a:r>
              <a:rPr b="0" i="0" lang="en-US" sz="2800" u="none">
                <a:solidFill>
                  <a:schemeClr val="lt1"/>
                </a:solidFill>
                <a:latin typeface="Calibri"/>
                <a:ea typeface="Calibri"/>
                <a:cs typeface="Calibri"/>
                <a:sym typeface="Calibri"/>
              </a:rPr>
              <a:t>He is leaving Istanbul after two day.</a:t>
            </a:r>
          </a:p>
          <a:p>
            <a:pPr indent="0" lvl="0" marL="0" marR="0" rtl="0" algn="l">
              <a:lnSpc>
                <a:spcPct val="100000"/>
              </a:lnSpc>
              <a:spcBef>
                <a:spcPts val="560"/>
              </a:spcBef>
              <a:spcAft>
                <a:spcPts val="0"/>
              </a:spcAft>
              <a:buClr>
                <a:schemeClr val="lt1"/>
              </a:buClr>
              <a:buSzPct val="25000"/>
              <a:buFont typeface="Arial"/>
              <a:buNone/>
            </a:pPr>
            <a:r>
              <a:rPr b="0" i="0" lang="en-US" sz="2800" u="none">
                <a:solidFill>
                  <a:schemeClr val="lt1"/>
                </a:solidFill>
                <a:latin typeface="Calibri"/>
                <a:ea typeface="Calibri"/>
                <a:cs typeface="Calibri"/>
                <a:sym typeface="Calibri"/>
              </a:rPr>
              <a:t>Örneklerde görüldüğü gibi, cümle yapı olarak şimdiki zamana, anlam olarak ise gelecek zamana aittir. Aynı kullanım Türkçe'de de vardır ve bu cümleleri Türkçe'ye, gelecek zaman ya da şimdiki zaman yapısında çevirmemiz mümkündür. Son örneği şu şekilde çevirebiliriz:</a:t>
            </a:r>
          </a:p>
          <a:p>
            <a:pPr indent="0" lvl="0" marL="0" marR="0" rtl="0" algn="l">
              <a:lnSpc>
                <a:spcPct val="100000"/>
              </a:lnSpc>
              <a:spcBef>
                <a:spcPts val="560"/>
              </a:spcBef>
              <a:spcAft>
                <a:spcPts val="0"/>
              </a:spcAft>
              <a:buClr>
                <a:schemeClr val="lt1"/>
              </a:buClr>
              <a:buSzPct val="100000"/>
              <a:buFont typeface="Arial"/>
              <a:buChar char="•"/>
            </a:pPr>
            <a:r>
              <a:rPr b="0" i="0" lang="en-US" sz="2800" u="none">
                <a:solidFill>
                  <a:schemeClr val="lt1"/>
                </a:solidFill>
                <a:latin typeface="Calibri"/>
                <a:ea typeface="Calibri"/>
                <a:cs typeface="Calibri"/>
                <a:sym typeface="Calibri"/>
              </a:rPr>
              <a:t>İki gün sonra İstanbul'dan </a:t>
            </a:r>
            <a:r>
              <a:rPr b="1" i="1" lang="en-US" sz="2800" u="none">
                <a:solidFill>
                  <a:schemeClr val="lt1"/>
                </a:solidFill>
                <a:latin typeface="Calibri"/>
                <a:ea typeface="Calibri"/>
                <a:cs typeface="Calibri"/>
                <a:sym typeface="Calibri"/>
              </a:rPr>
              <a:t>ayrılıyor. </a:t>
            </a:r>
            <a:r>
              <a:rPr b="0" i="1" lang="en-US" sz="2800" u="none">
                <a:solidFill>
                  <a:schemeClr val="lt1"/>
                </a:solidFill>
                <a:latin typeface="Calibri"/>
                <a:ea typeface="Calibri"/>
                <a:cs typeface="Calibri"/>
                <a:sym typeface="Calibri"/>
              </a:rPr>
              <a:t>(İki gün sonra İstanbul'dan </a:t>
            </a:r>
            <a:r>
              <a:rPr b="1" i="1" lang="en-US" sz="2800" u="none">
                <a:solidFill>
                  <a:schemeClr val="lt1"/>
                </a:solidFill>
                <a:latin typeface="Calibri"/>
                <a:ea typeface="Calibri"/>
                <a:cs typeface="Calibri"/>
                <a:sym typeface="Calibri"/>
              </a:rPr>
              <a:t>ayrılacak.)</a:t>
            </a:r>
          </a:p>
          <a:p>
            <a:pPr indent="-342900" lvl="0" marL="342900" marR="0" rtl="0" algn="l">
              <a:spcBef>
                <a:spcPts val="560"/>
              </a:spcBef>
              <a:spcAft>
                <a:spcPts val="0"/>
              </a:spcAft>
              <a:buClr>
                <a:schemeClr val="lt1"/>
              </a:buClr>
              <a:buSzPct val="100000"/>
              <a:buFont typeface="Arial"/>
              <a:buNone/>
            </a:pPr>
            <a:r>
              <a:t/>
            </a:r>
            <a:endParaRPr b="0" i="0" sz="2800" u="none">
              <a:solidFill>
                <a:schemeClr val="lt1"/>
              </a:solidFill>
              <a:latin typeface="Calibri"/>
              <a:ea typeface="Calibri"/>
              <a:cs typeface="Calibri"/>
              <a:sym typeface="Calibri"/>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p:cSld>
    <p:spTree>
      <p:nvGrpSpPr>
        <p:cNvPr id="143" name="Shape 143"/>
        <p:cNvGrpSpPr/>
        <p:nvPr/>
      </p:nvGrpSpPr>
      <p:grpSpPr>
        <a:xfrm>
          <a:off x="0" y="0"/>
          <a:ext cx="0" cy="0"/>
          <a:chOff x="0" y="0"/>
          <a:chExt cx="0" cy="0"/>
        </a:xfrm>
      </p:grpSpPr>
      <p:graphicFrame>
        <p:nvGraphicFramePr>
          <p:cNvPr id="144" name="Shape 144"/>
          <p:cNvGraphicFramePr/>
          <p:nvPr/>
        </p:nvGraphicFramePr>
        <p:xfrm>
          <a:off x="179386" y="188911"/>
          <a:ext cx="3000000" cy="3000000"/>
        </p:xfrm>
        <a:graphic>
          <a:graphicData uri="http://schemas.openxmlformats.org/drawingml/2006/table">
            <a:tbl>
              <a:tblPr>
                <a:noFill/>
                <a:tableStyleId>{149ACB1A-D190-4B5C-BAD2-635AF15242FA}</a:tableStyleId>
              </a:tblPr>
              <a:tblGrid>
                <a:gridCol w="627050"/>
                <a:gridCol w="5038725"/>
                <a:gridCol w="3048000"/>
              </a:tblGrid>
              <a:tr h="1668450">
                <a:tc>
                  <a:txBody>
                    <a:bodyPr>
                      <a:noAutofit/>
                    </a:bodyPr>
                    <a:lstStyle/>
                    <a:p>
                      <a:pPr indent="-1587" lvl="0" marL="14287" marR="0" rtl="0" algn="l">
                        <a:lnSpc>
                          <a:spcPct val="100000"/>
                        </a:lnSpc>
                        <a:spcBef>
                          <a:spcPts val="0"/>
                        </a:spcBef>
                        <a:spcAft>
                          <a:spcPts val="0"/>
                        </a:spcAft>
                        <a:buClr>
                          <a:schemeClr val="lt1"/>
                        </a:buClr>
                        <a:buSzPct val="25000"/>
                        <a:buFont typeface="Arial"/>
                        <a:buNone/>
                      </a:pPr>
                      <a:r>
                        <a:rPr b="0" i="0" lang="en-US" sz="1600" u="none" cap="none" strike="noStrike">
                          <a:solidFill>
                            <a:schemeClr val="lt1"/>
                          </a:solidFill>
                          <a:latin typeface="Arial"/>
                          <a:ea typeface="Arial"/>
                          <a:cs typeface="Arial"/>
                          <a:sym typeface="Arial"/>
                        </a:rPr>
                        <a:t>ı.</a:t>
                      </a:r>
                    </a:p>
                  </a:txBody>
                  <a:tcPr marT="0" marB="0" marR="25400" marL="25400">
                    <a:lnL cap="flat" cmpd="sng" w="12700">
                      <a:solidFill>
                        <a:schemeClr val="lt1"/>
                      </a:solidFill>
                      <a:prstDash val="solid"/>
                      <a:round/>
                      <a:headEnd len="med" w="med" type="none"/>
                      <a:tailEnd len="med" w="med" type="none"/>
                    </a:lnL>
                    <a:lnR cap="flat" cmpd="sng" w="12700">
                      <a:solidFill>
                        <a:schemeClr val="lt1"/>
                      </a:solidFill>
                      <a:prstDash val="solid"/>
                      <a:round/>
                      <a:headEnd len="med" w="med" type="none"/>
                      <a:tailEnd len="med" w="med" type="none"/>
                    </a:lnR>
                    <a:lnT cap="flat" cmpd="sng" w="12700">
                      <a:solidFill>
                        <a:schemeClr val="lt1"/>
                      </a:solidFill>
                      <a:prstDash val="solid"/>
                      <a:round/>
                      <a:headEnd len="med" w="med" type="none"/>
                      <a:tailEnd len="med" w="med" type="none"/>
                    </a:lnT>
                    <a:lnB cap="flat" cmpd="sng" w="12700">
                      <a:solidFill>
                        <a:schemeClr val="lt1"/>
                      </a:solidFill>
                      <a:prstDash val="solid"/>
                      <a:round/>
                      <a:headEnd len="med" w="med" type="none"/>
                      <a:tailEnd len="med" w="med" type="none"/>
                    </a:lnB>
                    <a:solidFill>
                      <a:srgbClr val="7030A0"/>
                    </a:solidFill>
                  </a:tcPr>
                </a:tc>
                <a:tc>
                  <a:txBody>
                    <a:bodyPr>
                      <a:noAutofit/>
                    </a:bodyPr>
                    <a:lstStyle/>
                    <a:p>
                      <a:pPr indent="-7937" lvl="0" marL="109537" marR="0" rtl="0" algn="l">
                        <a:lnSpc>
                          <a:spcPct val="100000"/>
                        </a:lnSpc>
                        <a:spcBef>
                          <a:spcPts val="0"/>
                        </a:spcBef>
                        <a:spcAft>
                          <a:spcPts val="0"/>
                        </a:spcAft>
                        <a:buClr>
                          <a:schemeClr val="lt1"/>
                        </a:buClr>
                        <a:buSzPct val="25000"/>
                        <a:buFont typeface="Arial"/>
                        <a:buNone/>
                      </a:pPr>
                      <a:r>
                        <a:rPr b="0" i="0" lang="en-US" sz="1600" u="none" cap="none" strike="noStrike">
                          <a:solidFill>
                            <a:schemeClr val="lt1"/>
                          </a:solidFill>
                          <a:latin typeface="Arial"/>
                          <a:ea typeface="Arial"/>
                          <a:cs typeface="Arial"/>
                          <a:sym typeface="Arial"/>
                        </a:rPr>
                        <a:t>DÜŞÜNMEYE İLİŞKİN FULLER (MENTAL STATE)</a:t>
                      </a:r>
                    </a:p>
                    <a:p>
                      <a:pPr indent="-7937" lvl="0" marL="109537" marR="0" rtl="0" algn="l">
                        <a:lnSpc>
                          <a:spcPct val="100000"/>
                        </a:lnSpc>
                        <a:spcBef>
                          <a:spcPts val="0"/>
                        </a:spcBef>
                        <a:spcAft>
                          <a:spcPts val="0"/>
                        </a:spcAft>
                        <a:buClr>
                          <a:schemeClr val="lt1"/>
                        </a:buClr>
                        <a:buSzPct val="25000"/>
                        <a:buFont typeface="Arial"/>
                        <a:buNone/>
                      </a:pPr>
                      <a:r>
                        <a:rPr b="0" i="0" lang="en-US" sz="1600" u="none" cap="none" strike="noStrike">
                          <a:solidFill>
                            <a:schemeClr val="lt1"/>
                          </a:solidFill>
                          <a:latin typeface="Arial"/>
                          <a:ea typeface="Arial"/>
                          <a:cs typeface="Arial"/>
                          <a:sym typeface="Arial"/>
                        </a:rPr>
                        <a:t>think *                    realize                     understand suppose                 notice                      feel </a:t>
                      </a:r>
                    </a:p>
                    <a:p>
                      <a:pPr indent="-7937" lvl="0" marL="109537" marR="0" rtl="0" algn="l">
                        <a:lnSpc>
                          <a:spcPct val="100000"/>
                        </a:lnSpc>
                        <a:spcBef>
                          <a:spcPts val="0"/>
                        </a:spcBef>
                        <a:spcAft>
                          <a:spcPts val="0"/>
                        </a:spcAft>
                        <a:buClr>
                          <a:schemeClr val="lt1"/>
                        </a:buClr>
                        <a:buSzPct val="25000"/>
                        <a:buFont typeface="Arial"/>
                        <a:buNone/>
                      </a:pPr>
                      <a:r>
                        <a:rPr b="0" i="0" lang="en-US" sz="1600" u="none" cap="none" strike="noStrike">
                          <a:solidFill>
                            <a:schemeClr val="lt1"/>
                          </a:solidFill>
                          <a:latin typeface="Arial"/>
                          <a:ea typeface="Arial"/>
                          <a:cs typeface="Arial"/>
                          <a:sym typeface="Arial"/>
                        </a:rPr>
                        <a:t>believe                   recognize               doubt                       imagine                 know                      remember</a:t>
                      </a:r>
                    </a:p>
                  </a:txBody>
                  <a:tcPr marT="0" marB="0" marR="25400" marL="25400">
                    <a:lnL cap="flat" cmpd="sng" w="12700">
                      <a:solidFill>
                        <a:schemeClr val="lt1"/>
                      </a:solidFill>
                      <a:prstDash val="solid"/>
                      <a:round/>
                      <a:headEnd len="med" w="med" type="none"/>
                      <a:tailEnd len="med" w="med" type="none"/>
                    </a:lnL>
                    <a:lnR cap="flat" cmpd="sng" w="12700">
                      <a:solidFill>
                        <a:schemeClr val="lt1"/>
                      </a:solidFill>
                      <a:prstDash val="solid"/>
                      <a:round/>
                      <a:headEnd len="med" w="med" type="none"/>
                      <a:tailEnd len="med" w="med" type="none"/>
                    </a:lnR>
                    <a:lnT cap="flat" cmpd="sng" w="12700">
                      <a:solidFill>
                        <a:schemeClr val="lt1"/>
                      </a:solidFill>
                      <a:prstDash val="solid"/>
                      <a:round/>
                      <a:headEnd len="med" w="med" type="none"/>
                      <a:tailEnd len="med" w="med" type="none"/>
                    </a:lnT>
                    <a:lnB cap="flat" cmpd="sng" w="12700">
                      <a:solidFill>
                        <a:schemeClr val="lt1"/>
                      </a:solidFill>
                      <a:prstDash val="solid"/>
                      <a:round/>
                      <a:headEnd len="med" w="med" type="none"/>
                      <a:tailEnd len="med" w="med" type="none"/>
                    </a:lnB>
                    <a:solidFill>
                      <a:srgbClr val="7030A0"/>
                    </a:solidFill>
                  </a:tcPr>
                </a:tc>
                <a:tc>
                  <a:txBody>
                    <a:bodyPr>
                      <a:noAutofit/>
                    </a:bodyPr>
                    <a:lstStyle/>
                    <a:p>
                      <a:pPr indent="-15875" lvl="0" marL="53975" marR="0" rtl="0" algn="l">
                        <a:lnSpc>
                          <a:spcPct val="100000"/>
                        </a:lnSpc>
                        <a:spcBef>
                          <a:spcPts val="0"/>
                        </a:spcBef>
                        <a:spcAft>
                          <a:spcPts val="0"/>
                        </a:spcAft>
                        <a:buClr>
                          <a:schemeClr val="lt1"/>
                        </a:buClr>
                        <a:buSzPct val="25000"/>
                        <a:buFont typeface="Arial"/>
                        <a:buNone/>
                      </a:pPr>
                      <a:r>
                        <a:rPr b="0" i="0" lang="en-US" sz="1600" u="none" cap="none" strike="noStrike">
                          <a:solidFill>
                            <a:schemeClr val="lt1"/>
                          </a:solidFill>
                          <a:latin typeface="Arial"/>
                          <a:ea typeface="Arial"/>
                          <a:cs typeface="Arial"/>
                          <a:sym typeface="Arial"/>
                        </a:rPr>
                        <a:t>forget        mean    want </a:t>
                      </a:r>
                    </a:p>
                    <a:p>
                      <a:pPr indent="-15875" lvl="0" marL="53975" marR="0" rtl="0" algn="l">
                        <a:lnSpc>
                          <a:spcPct val="100000"/>
                        </a:lnSpc>
                        <a:spcBef>
                          <a:spcPts val="0"/>
                        </a:spcBef>
                        <a:spcAft>
                          <a:spcPts val="0"/>
                        </a:spcAft>
                        <a:buClr>
                          <a:schemeClr val="lt1"/>
                        </a:buClr>
                        <a:buSzPct val="25000"/>
                        <a:buFont typeface="Arial"/>
                        <a:buNone/>
                      </a:pPr>
                      <a:r>
                        <a:rPr b="0" i="0" lang="en-US" sz="1600" u="none" cap="none" strike="noStrike">
                          <a:solidFill>
                            <a:schemeClr val="lt1"/>
                          </a:solidFill>
                          <a:latin typeface="Arial"/>
                          <a:ea typeface="Arial"/>
                          <a:cs typeface="Arial"/>
                          <a:sym typeface="Arial"/>
                        </a:rPr>
                        <a:t>need         prefer</a:t>
                      </a:r>
                    </a:p>
                  </a:txBody>
                  <a:tcPr marT="0" marB="0" marR="25400" marL="25400">
                    <a:lnL cap="flat" cmpd="sng" w="12700">
                      <a:solidFill>
                        <a:schemeClr val="lt1"/>
                      </a:solidFill>
                      <a:prstDash val="solid"/>
                      <a:round/>
                      <a:headEnd len="med" w="med" type="none"/>
                      <a:tailEnd len="med" w="med" type="none"/>
                    </a:lnL>
                    <a:lnR cap="flat" cmpd="sng" w="12700">
                      <a:solidFill>
                        <a:schemeClr val="lt1"/>
                      </a:solidFill>
                      <a:prstDash val="solid"/>
                      <a:round/>
                      <a:headEnd len="med" w="med" type="none"/>
                      <a:tailEnd len="med" w="med" type="none"/>
                    </a:lnR>
                    <a:lnT cap="flat" cmpd="sng" w="12700">
                      <a:solidFill>
                        <a:schemeClr val="lt1"/>
                      </a:solidFill>
                      <a:prstDash val="solid"/>
                      <a:round/>
                      <a:headEnd len="med" w="med" type="none"/>
                      <a:tailEnd len="med" w="med" type="none"/>
                    </a:lnT>
                    <a:lnB cap="flat" cmpd="sng" w="12700">
                      <a:solidFill>
                        <a:schemeClr val="lt1"/>
                      </a:solidFill>
                      <a:prstDash val="solid"/>
                      <a:round/>
                      <a:headEnd len="med" w="med" type="none"/>
                      <a:tailEnd len="med" w="med" type="none"/>
                    </a:lnB>
                    <a:solidFill>
                      <a:srgbClr val="7030A0"/>
                    </a:solidFill>
                  </a:tcPr>
                </a:tc>
              </a:tr>
              <a:tr h="1327150">
                <a:tc>
                  <a:txBody>
                    <a:bodyPr>
                      <a:noAutofit/>
                    </a:bodyPr>
                    <a:lstStyle/>
                    <a:p>
                      <a:pPr indent="-7936" lvl="0" marL="7936" marR="0" rtl="0" algn="l">
                        <a:lnSpc>
                          <a:spcPct val="100000"/>
                        </a:lnSpc>
                        <a:spcBef>
                          <a:spcPts val="0"/>
                        </a:spcBef>
                        <a:spcAft>
                          <a:spcPts val="0"/>
                        </a:spcAft>
                        <a:buClr>
                          <a:schemeClr val="lt1"/>
                        </a:buClr>
                        <a:buSzPct val="25000"/>
                        <a:buFont typeface="Arial"/>
                        <a:buNone/>
                      </a:pPr>
                      <a:r>
                        <a:rPr b="0" i="0" lang="en-US" sz="1600" u="none" cap="none" strike="noStrike">
                          <a:solidFill>
                            <a:schemeClr val="lt1"/>
                          </a:solidFill>
                          <a:latin typeface="Arial"/>
                          <a:ea typeface="Arial"/>
                          <a:cs typeface="Arial"/>
                          <a:sym typeface="Arial"/>
                        </a:rPr>
                        <a:t>2.</a:t>
                      </a:r>
                    </a:p>
                  </a:txBody>
                  <a:tcPr marT="0" marB="0" marR="25400" marL="25400">
                    <a:lnL cap="flat" cmpd="sng" w="12700">
                      <a:solidFill>
                        <a:schemeClr val="lt1"/>
                      </a:solidFill>
                      <a:prstDash val="solid"/>
                      <a:round/>
                      <a:headEnd len="med" w="med" type="none"/>
                      <a:tailEnd len="med" w="med" type="none"/>
                    </a:lnL>
                    <a:lnR cap="flat" cmpd="sng" w="12700">
                      <a:solidFill>
                        <a:schemeClr val="lt1"/>
                      </a:solidFill>
                      <a:prstDash val="solid"/>
                      <a:round/>
                      <a:headEnd len="med" w="med" type="none"/>
                      <a:tailEnd len="med" w="med" type="none"/>
                    </a:lnR>
                    <a:lnT cap="flat" cmpd="sng" w="12700">
                      <a:solidFill>
                        <a:schemeClr val="lt1"/>
                      </a:solidFill>
                      <a:prstDash val="solid"/>
                      <a:round/>
                      <a:headEnd len="med" w="med" type="none"/>
                      <a:tailEnd len="med" w="med" type="none"/>
                    </a:lnT>
                    <a:lnB cap="flat" cmpd="sng" w="12700">
                      <a:solidFill>
                        <a:schemeClr val="lt1"/>
                      </a:solidFill>
                      <a:prstDash val="solid"/>
                      <a:round/>
                      <a:headEnd len="med" w="med" type="none"/>
                      <a:tailEnd len="med" w="med" type="none"/>
                    </a:lnB>
                    <a:solidFill>
                      <a:srgbClr val="7030A0"/>
                    </a:solidFill>
                  </a:tcPr>
                </a:tc>
                <a:tc>
                  <a:txBody>
                    <a:bodyPr>
                      <a:noAutofit/>
                    </a:bodyPr>
                    <a:lstStyle/>
                    <a:p>
                      <a:pPr indent="0" lvl="0" marL="114300" marR="0" rtl="0" algn="l">
                        <a:lnSpc>
                          <a:spcPct val="100000"/>
                        </a:lnSpc>
                        <a:spcBef>
                          <a:spcPts val="0"/>
                        </a:spcBef>
                        <a:spcAft>
                          <a:spcPts val="0"/>
                        </a:spcAft>
                        <a:buClr>
                          <a:schemeClr val="lt1"/>
                        </a:buClr>
                        <a:buSzPct val="25000"/>
                        <a:buFont typeface="Arial"/>
                        <a:buNone/>
                      </a:pPr>
                      <a:r>
                        <a:rPr b="0" i="0" lang="en-US" sz="1600" u="none" cap="none" strike="noStrike">
                          <a:solidFill>
                            <a:schemeClr val="lt1"/>
                          </a:solidFill>
                          <a:latin typeface="Arial"/>
                          <a:ea typeface="Arial"/>
                          <a:cs typeface="Arial"/>
                          <a:sym typeface="Arial"/>
                        </a:rPr>
                        <a:t>DUYGU BELİKTEN FULLER (EMOTIONAL STATE)</a:t>
                      </a:r>
                    </a:p>
                    <a:p>
                      <a:pPr indent="0" lvl="0" marL="114300" marR="0" rtl="0" algn="l">
                        <a:lnSpc>
                          <a:spcPct val="100000"/>
                        </a:lnSpc>
                        <a:spcBef>
                          <a:spcPts val="0"/>
                        </a:spcBef>
                        <a:spcAft>
                          <a:spcPts val="0"/>
                        </a:spcAft>
                        <a:buClr>
                          <a:schemeClr val="lt1"/>
                        </a:buClr>
                        <a:buSzPct val="25000"/>
                        <a:buFont typeface="Arial"/>
                        <a:buNone/>
                      </a:pPr>
                      <a:r>
                        <a:rPr b="0" i="0" lang="en-US" sz="1600" u="none" cap="none" strike="noStrike">
                          <a:solidFill>
                            <a:schemeClr val="lt1"/>
                          </a:solidFill>
                          <a:latin typeface="Arial"/>
                          <a:ea typeface="Arial"/>
                          <a:cs typeface="Arial"/>
                          <a:sym typeface="Arial"/>
                        </a:rPr>
                        <a:t>love                         dislike                     loathe </a:t>
                      </a:r>
                    </a:p>
                    <a:p>
                      <a:pPr indent="0" lvl="0" marL="114300" marR="0" rtl="0" algn="l">
                        <a:lnSpc>
                          <a:spcPct val="100000"/>
                        </a:lnSpc>
                        <a:spcBef>
                          <a:spcPts val="0"/>
                        </a:spcBef>
                        <a:spcAft>
                          <a:spcPts val="0"/>
                        </a:spcAft>
                        <a:buClr>
                          <a:schemeClr val="lt1"/>
                        </a:buClr>
                        <a:buSzPct val="25000"/>
                        <a:buFont typeface="Arial"/>
                        <a:buNone/>
                      </a:pPr>
                      <a:r>
                        <a:rPr b="0" i="0" lang="en-US" sz="1600" u="none" cap="none" strike="noStrike">
                          <a:solidFill>
                            <a:schemeClr val="lt1"/>
                          </a:solidFill>
                          <a:latin typeface="Arial"/>
                          <a:ea typeface="Arial"/>
                          <a:cs typeface="Arial"/>
                          <a:sym typeface="Arial"/>
                        </a:rPr>
                        <a:t>hate                        appreciate              fear </a:t>
                      </a:r>
                    </a:p>
                    <a:p>
                      <a:pPr indent="0" lvl="0" marL="114300" marR="0" rtl="0" algn="l">
                        <a:lnSpc>
                          <a:spcPct val="100000"/>
                        </a:lnSpc>
                        <a:spcBef>
                          <a:spcPts val="0"/>
                        </a:spcBef>
                        <a:spcAft>
                          <a:spcPts val="0"/>
                        </a:spcAft>
                        <a:buClr>
                          <a:schemeClr val="lt1"/>
                        </a:buClr>
                        <a:buSzPct val="25000"/>
                        <a:buFont typeface="Arial"/>
                        <a:buNone/>
                      </a:pPr>
                      <a:r>
                        <a:rPr b="0" i="0" lang="en-US" sz="1600" u="none" cap="none" strike="noStrike">
                          <a:solidFill>
                            <a:schemeClr val="lt1"/>
                          </a:solidFill>
                          <a:latin typeface="Arial"/>
                          <a:ea typeface="Arial"/>
                          <a:cs typeface="Arial"/>
                          <a:sym typeface="Arial"/>
                        </a:rPr>
                        <a:t>like                          detest                     envy</a:t>
                      </a:r>
                    </a:p>
                  </a:txBody>
                  <a:tcPr marT="0" marB="0" marR="25400" marL="25400">
                    <a:lnL cap="flat" cmpd="sng" w="12700">
                      <a:solidFill>
                        <a:schemeClr val="lt1"/>
                      </a:solidFill>
                      <a:prstDash val="solid"/>
                      <a:round/>
                      <a:headEnd len="med" w="med" type="none"/>
                      <a:tailEnd len="med" w="med" type="none"/>
                    </a:lnL>
                    <a:lnR cap="flat" cmpd="sng" w="12700">
                      <a:solidFill>
                        <a:schemeClr val="lt1"/>
                      </a:solidFill>
                      <a:prstDash val="solid"/>
                      <a:round/>
                      <a:headEnd len="med" w="med" type="none"/>
                      <a:tailEnd len="med" w="med" type="none"/>
                    </a:lnR>
                    <a:lnT cap="flat" cmpd="sng" w="12700">
                      <a:solidFill>
                        <a:schemeClr val="lt1"/>
                      </a:solidFill>
                      <a:prstDash val="solid"/>
                      <a:round/>
                      <a:headEnd len="med" w="med" type="none"/>
                      <a:tailEnd len="med" w="med" type="none"/>
                    </a:lnT>
                    <a:lnB cap="flat" cmpd="sng" w="12700">
                      <a:solidFill>
                        <a:schemeClr val="lt1"/>
                      </a:solidFill>
                      <a:prstDash val="solid"/>
                      <a:round/>
                      <a:headEnd len="med" w="med" type="none"/>
                      <a:tailEnd len="med" w="med" type="none"/>
                    </a:lnB>
                    <a:solidFill>
                      <a:srgbClr val="7030A0"/>
                    </a:solidFill>
                  </a:tcPr>
                </a:tc>
                <a:tc>
                  <a:txBody>
                    <a:bodyPr>
                      <a:noAutofit/>
                    </a:bodyPr>
                    <a:lstStyle/>
                    <a:p>
                      <a:pPr indent="-12700" lvl="0" marL="63500" marR="0" rtl="0" algn="l">
                        <a:lnSpc>
                          <a:spcPct val="100000"/>
                        </a:lnSpc>
                        <a:spcBef>
                          <a:spcPts val="0"/>
                        </a:spcBef>
                        <a:spcAft>
                          <a:spcPts val="0"/>
                        </a:spcAft>
                        <a:buClr>
                          <a:schemeClr val="lt1"/>
                        </a:buClr>
                        <a:buSzPct val="25000"/>
                        <a:buFont typeface="Arial"/>
                        <a:buNone/>
                      </a:pPr>
                      <a:r>
                        <a:rPr b="0" i="0" lang="en-US" sz="1600" u="none" cap="none" strike="noStrike">
                          <a:solidFill>
                            <a:schemeClr val="lt1"/>
                          </a:solidFill>
                          <a:latin typeface="Arial"/>
                          <a:ea typeface="Arial"/>
                          <a:cs typeface="Arial"/>
                          <a:sym typeface="Arial"/>
                        </a:rPr>
                        <a:t>mind                       wish </a:t>
                      </a:r>
                    </a:p>
                    <a:p>
                      <a:pPr indent="-12700" lvl="0" marL="63500" marR="0" rtl="0" algn="l">
                        <a:lnSpc>
                          <a:spcPct val="100000"/>
                        </a:lnSpc>
                        <a:spcBef>
                          <a:spcPts val="0"/>
                        </a:spcBef>
                        <a:spcAft>
                          <a:spcPts val="0"/>
                        </a:spcAft>
                        <a:buClr>
                          <a:schemeClr val="lt1"/>
                        </a:buClr>
                        <a:buSzPct val="25000"/>
                        <a:buFont typeface="Arial"/>
                        <a:buNone/>
                      </a:pPr>
                      <a:r>
                        <a:rPr b="0" i="0" lang="en-US" sz="1600" u="none" cap="none" strike="noStrike">
                          <a:solidFill>
                            <a:schemeClr val="lt1"/>
                          </a:solidFill>
                          <a:latin typeface="Arial"/>
                          <a:ea typeface="Arial"/>
                          <a:cs typeface="Arial"/>
                          <a:sym typeface="Arial"/>
                        </a:rPr>
                        <a:t>care                         forgive desire</a:t>
                      </a:r>
                    </a:p>
                  </a:txBody>
                  <a:tcPr marT="0" marB="0" marR="25400" marL="25400">
                    <a:lnL cap="flat" cmpd="sng" w="12700">
                      <a:solidFill>
                        <a:schemeClr val="lt1"/>
                      </a:solidFill>
                      <a:prstDash val="solid"/>
                      <a:round/>
                      <a:headEnd len="med" w="med" type="none"/>
                      <a:tailEnd len="med" w="med" type="none"/>
                    </a:lnL>
                    <a:lnR cap="flat" cmpd="sng" w="12700">
                      <a:solidFill>
                        <a:schemeClr val="lt1"/>
                      </a:solidFill>
                      <a:prstDash val="solid"/>
                      <a:round/>
                      <a:headEnd len="med" w="med" type="none"/>
                      <a:tailEnd len="med" w="med" type="none"/>
                    </a:lnR>
                    <a:lnT cap="flat" cmpd="sng" w="12700">
                      <a:solidFill>
                        <a:schemeClr val="lt1"/>
                      </a:solidFill>
                      <a:prstDash val="solid"/>
                      <a:round/>
                      <a:headEnd len="med" w="med" type="none"/>
                      <a:tailEnd len="med" w="med" type="none"/>
                    </a:lnT>
                    <a:lnB cap="flat" cmpd="sng" w="12700">
                      <a:solidFill>
                        <a:schemeClr val="lt1"/>
                      </a:solidFill>
                      <a:prstDash val="solid"/>
                      <a:round/>
                      <a:headEnd len="med" w="med" type="none"/>
                      <a:tailEnd len="med" w="med" type="none"/>
                    </a:lnB>
                    <a:solidFill>
                      <a:srgbClr val="7030A0"/>
                    </a:solidFill>
                  </a:tcPr>
                </a:tc>
              </a:tr>
              <a:tr h="852475">
                <a:tc>
                  <a:txBody>
                    <a:bodyPr>
                      <a:noAutofit/>
                    </a:bodyPr>
                    <a:lstStyle/>
                    <a:p>
                      <a:pPr indent="-11112" lvl="0" marL="11112" marR="0" rtl="0" algn="l">
                        <a:lnSpc>
                          <a:spcPct val="100000"/>
                        </a:lnSpc>
                        <a:spcBef>
                          <a:spcPts val="0"/>
                        </a:spcBef>
                        <a:spcAft>
                          <a:spcPts val="0"/>
                        </a:spcAft>
                        <a:buClr>
                          <a:schemeClr val="lt1"/>
                        </a:buClr>
                        <a:buSzPct val="25000"/>
                        <a:buFont typeface="Arial"/>
                        <a:buNone/>
                      </a:pPr>
                      <a:r>
                        <a:rPr b="0" i="0" lang="en-US" sz="1600" u="none" cap="none" strike="noStrike">
                          <a:solidFill>
                            <a:schemeClr val="lt1"/>
                          </a:solidFill>
                          <a:latin typeface="Arial"/>
                          <a:ea typeface="Arial"/>
                          <a:cs typeface="Arial"/>
                          <a:sym typeface="Arial"/>
                        </a:rPr>
                        <a:t>3.</a:t>
                      </a:r>
                    </a:p>
                  </a:txBody>
                  <a:tcPr marT="0" marB="0" marR="25400" marL="25400">
                    <a:lnL cap="flat" cmpd="sng" w="12700">
                      <a:solidFill>
                        <a:schemeClr val="lt1"/>
                      </a:solidFill>
                      <a:prstDash val="solid"/>
                      <a:round/>
                      <a:headEnd len="med" w="med" type="none"/>
                      <a:tailEnd len="med" w="med" type="none"/>
                    </a:lnL>
                    <a:lnR cap="flat" cmpd="sng" w="12700">
                      <a:solidFill>
                        <a:schemeClr val="lt1"/>
                      </a:solidFill>
                      <a:prstDash val="solid"/>
                      <a:round/>
                      <a:headEnd len="med" w="med" type="none"/>
                      <a:tailEnd len="med" w="med" type="none"/>
                    </a:lnR>
                    <a:lnT cap="flat" cmpd="sng" w="12700">
                      <a:solidFill>
                        <a:schemeClr val="lt1"/>
                      </a:solidFill>
                      <a:prstDash val="solid"/>
                      <a:round/>
                      <a:headEnd len="med" w="med" type="none"/>
                      <a:tailEnd len="med" w="med" type="none"/>
                    </a:lnT>
                    <a:lnB cap="flat" cmpd="sng" w="12700">
                      <a:solidFill>
                        <a:schemeClr val="lt1"/>
                      </a:solidFill>
                      <a:prstDash val="solid"/>
                      <a:round/>
                      <a:headEnd len="med" w="med" type="none"/>
                      <a:tailEnd len="med" w="med" type="none"/>
                    </a:lnB>
                    <a:solidFill>
                      <a:srgbClr val="7030A0"/>
                    </a:solidFill>
                  </a:tcPr>
                </a:tc>
                <a:tc>
                  <a:txBody>
                    <a:bodyPr>
                      <a:noAutofit/>
                    </a:bodyPr>
                    <a:lstStyle/>
                    <a:p>
                      <a:pPr indent="-6350" lvl="0" marL="120650" marR="0" rtl="0" algn="l">
                        <a:lnSpc>
                          <a:spcPct val="100000"/>
                        </a:lnSpc>
                        <a:spcBef>
                          <a:spcPts val="0"/>
                        </a:spcBef>
                        <a:spcAft>
                          <a:spcPts val="0"/>
                        </a:spcAft>
                        <a:buClr>
                          <a:schemeClr val="lt1"/>
                        </a:buClr>
                        <a:buSzPct val="25000"/>
                        <a:buFont typeface="Arial"/>
                        <a:buNone/>
                      </a:pPr>
                      <a:r>
                        <a:rPr b="0" i="0" lang="en-US" sz="1600" u="none" cap="none" strike="noStrike">
                          <a:solidFill>
                            <a:schemeClr val="lt1"/>
                          </a:solidFill>
                          <a:latin typeface="Arial"/>
                          <a:ea typeface="Arial"/>
                          <a:cs typeface="Arial"/>
                          <a:sym typeface="Arial"/>
                        </a:rPr>
                        <a:t>SAHİPLİK BİLDİREN FiiLLER (POSSESSION)</a:t>
                      </a:r>
                    </a:p>
                    <a:p>
                      <a:pPr indent="-6350" lvl="0" marL="120650" marR="0" rtl="0" algn="l">
                        <a:lnSpc>
                          <a:spcPct val="100000"/>
                        </a:lnSpc>
                        <a:spcBef>
                          <a:spcPts val="0"/>
                        </a:spcBef>
                        <a:spcAft>
                          <a:spcPts val="0"/>
                        </a:spcAft>
                        <a:buClr>
                          <a:schemeClr val="lt1"/>
                        </a:buClr>
                        <a:buSzPct val="25000"/>
                        <a:buFont typeface="Arial"/>
                        <a:buNone/>
                      </a:pPr>
                      <a:r>
                        <a:rPr b="0" i="0" lang="en-US" sz="1600" u="none" cap="none" strike="noStrike">
                          <a:solidFill>
                            <a:schemeClr val="lt1"/>
                          </a:solidFill>
                          <a:latin typeface="Arial"/>
                          <a:ea typeface="Arial"/>
                          <a:cs typeface="Arial"/>
                          <a:sym typeface="Arial"/>
                        </a:rPr>
                        <a:t>possess                  have *                     own</a:t>
                      </a:r>
                    </a:p>
                  </a:txBody>
                  <a:tcPr marT="0" marB="0" marR="25400" marL="25400">
                    <a:lnL cap="flat" cmpd="sng" w="12700">
                      <a:solidFill>
                        <a:schemeClr val="lt1"/>
                      </a:solidFill>
                      <a:prstDash val="solid"/>
                      <a:round/>
                      <a:headEnd len="med" w="med" type="none"/>
                      <a:tailEnd len="med" w="med" type="none"/>
                    </a:lnL>
                    <a:lnR cap="flat" cmpd="sng" w="12700">
                      <a:solidFill>
                        <a:schemeClr val="lt1"/>
                      </a:solidFill>
                      <a:prstDash val="solid"/>
                      <a:round/>
                      <a:headEnd len="med" w="med" type="none"/>
                      <a:tailEnd len="med" w="med" type="none"/>
                    </a:lnR>
                    <a:lnT cap="flat" cmpd="sng" w="12700">
                      <a:solidFill>
                        <a:schemeClr val="lt1"/>
                      </a:solidFill>
                      <a:prstDash val="solid"/>
                      <a:round/>
                      <a:headEnd len="med" w="med" type="none"/>
                      <a:tailEnd len="med" w="med" type="none"/>
                    </a:lnT>
                    <a:lnB cap="flat" cmpd="sng" w="12700">
                      <a:solidFill>
                        <a:schemeClr val="lt1"/>
                      </a:solidFill>
                      <a:prstDash val="solid"/>
                      <a:round/>
                      <a:headEnd len="med" w="med" type="none"/>
                      <a:tailEnd len="med" w="med" type="none"/>
                    </a:lnB>
                    <a:solidFill>
                      <a:srgbClr val="7030A0"/>
                    </a:solidFill>
                  </a:tcPr>
                </a:tc>
                <a:tc>
                  <a:txBody>
                    <a:bodyPr>
                      <a:noAutofit/>
                    </a:bodyPr>
                    <a:lstStyle/>
                    <a:p>
                      <a:pPr indent="-3175" lvl="0" marL="66675" marR="0" rtl="0" algn="l">
                        <a:lnSpc>
                          <a:spcPct val="100000"/>
                        </a:lnSpc>
                        <a:spcBef>
                          <a:spcPts val="0"/>
                        </a:spcBef>
                        <a:spcAft>
                          <a:spcPts val="0"/>
                        </a:spcAft>
                        <a:buClr>
                          <a:schemeClr val="lt1"/>
                        </a:buClr>
                        <a:buSzPct val="25000"/>
                        <a:buFont typeface="Arial"/>
                        <a:buNone/>
                      </a:pPr>
                      <a:r>
                        <a:rPr b="0" i="0" lang="en-US" sz="1600" u="none" cap="none" strike="noStrike">
                          <a:solidFill>
                            <a:schemeClr val="lt1"/>
                          </a:solidFill>
                          <a:latin typeface="Arial"/>
                          <a:ea typeface="Arial"/>
                          <a:cs typeface="Arial"/>
                          <a:sym typeface="Arial"/>
                        </a:rPr>
                        <a:t>belong</a:t>
                      </a:r>
                    </a:p>
                  </a:txBody>
                  <a:tcPr marT="0" marB="0" marR="25400" marL="25400">
                    <a:lnL cap="flat" cmpd="sng" w="12700">
                      <a:solidFill>
                        <a:schemeClr val="lt1"/>
                      </a:solidFill>
                      <a:prstDash val="solid"/>
                      <a:round/>
                      <a:headEnd len="med" w="med" type="none"/>
                      <a:tailEnd len="med" w="med" type="none"/>
                    </a:lnL>
                    <a:lnR cap="flat" cmpd="sng" w="12700">
                      <a:solidFill>
                        <a:schemeClr val="lt1"/>
                      </a:solidFill>
                      <a:prstDash val="solid"/>
                      <a:round/>
                      <a:headEnd len="med" w="med" type="none"/>
                      <a:tailEnd len="med" w="med" type="none"/>
                    </a:lnR>
                    <a:lnT cap="flat" cmpd="sng" w="12700">
                      <a:solidFill>
                        <a:schemeClr val="lt1"/>
                      </a:solidFill>
                      <a:prstDash val="solid"/>
                      <a:round/>
                      <a:headEnd len="med" w="med" type="none"/>
                      <a:tailEnd len="med" w="med" type="none"/>
                    </a:lnT>
                    <a:lnB cap="flat" cmpd="sng" w="12700">
                      <a:solidFill>
                        <a:schemeClr val="lt1"/>
                      </a:solidFill>
                      <a:prstDash val="solid"/>
                      <a:round/>
                      <a:headEnd len="med" w="med" type="none"/>
                      <a:tailEnd len="med" w="med" type="none"/>
                    </a:lnB>
                    <a:solidFill>
                      <a:srgbClr val="7030A0"/>
                    </a:solidFill>
                  </a:tcPr>
                </a:tc>
              </a:tr>
              <a:tr h="800100">
                <a:tc>
                  <a:txBody>
                    <a:bodyPr>
                      <a:noAutofit/>
                    </a:bodyPr>
                    <a:lstStyle/>
                    <a:p>
                      <a:pPr indent="-11112" lvl="0" marL="11112" marR="0" rtl="0" algn="l">
                        <a:lnSpc>
                          <a:spcPct val="100000"/>
                        </a:lnSpc>
                        <a:spcBef>
                          <a:spcPts val="0"/>
                        </a:spcBef>
                        <a:spcAft>
                          <a:spcPts val="0"/>
                        </a:spcAft>
                        <a:buClr>
                          <a:schemeClr val="lt1"/>
                        </a:buClr>
                        <a:buSzPct val="25000"/>
                        <a:buFont typeface="Arial"/>
                        <a:buNone/>
                      </a:pPr>
                      <a:r>
                        <a:rPr b="0" i="0" lang="en-US" sz="1600" u="none" cap="none" strike="noStrike">
                          <a:solidFill>
                            <a:schemeClr val="lt1"/>
                          </a:solidFill>
                          <a:latin typeface="Arial"/>
                          <a:ea typeface="Arial"/>
                          <a:cs typeface="Arial"/>
                          <a:sym typeface="Arial"/>
                        </a:rPr>
                        <a:t>4.</a:t>
                      </a:r>
                    </a:p>
                  </a:txBody>
                  <a:tcPr marT="0" marB="0" marR="25400" marL="25400">
                    <a:lnL cap="flat" cmpd="sng" w="12700">
                      <a:solidFill>
                        <a:schemeClr val="lt1"/>
                      </a:solidFill>
                      <a:prstDash val="solid"/>
                      <a:round/>
                      <a:headEnd len="med" w="med" type="none"/>
                      <a:tailEnd len="med" w="med" type="none"/>
                    </a:lnL>
                    <a:lnR cap="flat" cmpd="sng" w="12700">
                      <a:solidFill>
                        <a:schemeClr val="lt1"/>
                      </a:solidFill>
                      <a:prstDash val="solid"/>
                      <a:round/>
                      <a:headEnd len="med" w="med" type="none"/>
                      <a:tailEnd len="med" w="med" type="none"/>
                    </a:lnR>
                    <a:lnT cap="flat" cmpd="sng" w="12700">
                      <a:solidFill>
                        <a:schemeClr val="lt1"/>
                      </a:solidFill>
                      <a:prstDash val="solid"/>
                      <a:round/>
                      <a:headEnd len="med" w="med" type="none"/>
                      <a:tailEnd len="med" w="med" type="none"/>
                    </a:lnT>
                    <a:lnB cap="flat" cmpd="sng" w="12700">
                      <a:solidFill>
                        <a:schemeClr val="lt1"/>
                      </a:solidFill>
                      <a:prstDash val="solid"/>
                      <a:round/>
                      <a:headEnd len="med" w="med" type="none"/>
                      <a:tailEnd len="med" w="med" type="none"/>
                    </a:lnB>
                    <a:solidFill>
                      <a:srgbClr val="7030A0"/>
                    </a:solidFill>
                  </a:tcPr>
                </a:tc>
                <a:tc>
                  <a:txBody>
                    <a:bodyPr>
                      <a:noAutofit/>
                    </a:bodyPr>
                    <a:lstStyle/>
                    <a:p>
                      <a:pPr indent="-6350" lvl="0" marL="120650" marR="0" rtl="0" algn="l">
                        <a:lnSpc>
                          <a:spcPct val="100000"/>
                        </a:lnSpc>
                        <a:spcBef>
                          <a:spcPts val="0"/>
                        </a:spcBef>
                        <a:spcAft>
                          <a:spcPts val="0"/>
                        </a:spcAft>
                        <a:buClr>
                          <a:schemeClr val="lt1"/>
                        </a:buClr>
                        <a:buSzPct val="25000"/>
                        <a:buFont typeface="Arial"/>
                        <a:buNone/>
                      </a:pPr>
                      <a:r>
                        <a:rPr b="0" i="0" lang="en-US" sz="1600" u="none" cap="none" strike="noStrike">
                          <a:solidFill>
                            <a:schemeClr val="lt1"/>
                          </a:solidFill>
                          <a:latin typeface="Arial"/>
                          <a:ea typeface="Arial"/>
                          <a:cs typeface="Arial"/>
                          <a:sym typeface="Arial"/>
                        </a:rPr>
                        <a:t>DUYU FİİLLERİ (SENSE PERCEPTIONS)</a:t>
                      </a:r>
                    </a:p>
                    <a:p>
                      <a:pPr indent="-6350" lvl="0" marL="120650" marR="0" rtl="0" algn="l">
                        <a:lnSpc>
                          <a:spcPct val="100000"/>
                        </a:lnSpc>
                        <a:spcBef>
                          <a:spcPts val="0"/>
                        </a:spcBef>
                        <a:spcAft>
                          <a:spcPts val="0"/>
                        </a:spcAft>
                        <a:buClr>
                          <a:schemeClr val="lt1"/>
                        </a:buClr>
                        <a:buSzPct val="25000"/>
                        <a:buFont typeface="Arial"/>
                        <a:buNone/>
                      </a:pPr>
                      <a:r>
                        <a:rPr b="0" i="0" lang="en-US" sz="1600" u="none" cap="none" strike="noStrike">
                          <a:solidFill>
                            <a:schemeClr val="lt1"/>
                          </a:solidFill>
                          <a:latin typeface="Arial"/>
                          <a:ea typeface="Arial"/>
                          <a:cs typeface="Arial"/>
                          <a:sym typeface="Arial"/>
                        </a:rPr>
                        <a:t>see *                         hear                          smell*</a:t>
                      </a:r>
                    </a:p>
                  </a:txBody>
                  <a:tcPr marT="0" marB="0" marR="25400" marL="25400">
                    <a:lnL cap="flat" cmpd="sng" w="12700">
                      <a:solidFill>
                        <a:schemeClr val="lt1"/>
                      </a:solidFill>
                      <a:prstDash val="solid"/>
                      <a:round/>
                      <a:headEnd len="med" w="med" type="none"/>
                      <a:tailEnd len="med" w="med" type="none"/>
                    </a:lnL>
                    <a:lnR cap="flat" cmpd="sng" w="12700">
                      <a:solidFill>
                        <a:schemeClr val="lt1"/>
                      </a:solidFill>
                      <a:prstDash val="solid"/>
                      <a:round/>
                      <a:headEnd len="med" w="med" type="none"/>
                      <a:tailEnd len="med" w="med" type="none"/>
                    </a:lnR>
                    <a:lnT cap="flat" cmpd="sng" w="12700">
                      <a:solidFill>
                        <a:schemeClr val="lt1"/>
                      </a:solidFill>
                      <a:prstDash val="solid"/>
                      <a:round/>
                      <a:headEnd len="med" w="med" type="none"/>
                      <a:tailEnd len="med" w="med" type="none"/>
                    </a:lnT>
                    <a:lnB cap="flat" cmpd="sng" w="12700">
                      <a:solidFill>
                        <a:schemeClr val="lt1"/>
                      </a:solidFill>
                      <a:prstDash val="solid"/>
                      <a:round/>
                      <a:headEnd len="med" w="med" type="none"/>
                      <a:tailEnd len="med" w="med" type="none"/>
                    </a:lnB>
                    <a:solidFill>
                      <a:srgbClr val="7030A0"/>
                    </a:solidFill>
                  </a:tcPr>
                </a:tc>
                <a:tc>
                  <a:txBody>
                    <a:bodyPr>
                      <a:noAutofit/>
                    </a:bodyPr>
                    <a:lstStyle/>
                    <a:p>
                      <a:pPr indent="-6350" lvl="0" marL="69850" marR="0" rtl="0" algn="l">
                        <a:lnSpc>
                          <a:spcPct val="100000"/>
                        </a:lnSpc>
                        <a:spcBef>
                          <a:spcPts val="0"/>
                        </a:spcBef>
                        <a:spcAft>
                          <a:spcPts val="0"/>
                        </a:spcAft>
                        <a:buClr>
                          <a:schemeClr val="lt1"/>
                        </a:buClr>
                        <a:buSzPct val="25000"/>
                        <a:buFont typeface="Arial"/>
                        <a:buNone/>
                      </a:pPr>
                      <a:r>
                        <a:rPr b="0" i="0" lang="en-US" sz="1600" u="none" cap="none" strike="noStrike">
                          <a:solidFill>
                            <a:schemeClr val="lt1"/>
                          </a:solidFill>
                          <a:latin typeface="Arial"/>
                          <a:ea typeface="Arial"/>
                          <a:cs typeface="Arial"/>
                          <a:sym typeface="Arial"/>
                        </a:rPr>
                        <a:t>taste *     feel *</a:t>
                      </a:r>
                    </a:p>
                  </a:txBody>
                  <a:tcPr marT="0" marB="0" marR="25400" marL="25400">
                    <a:lnL cap="flat" cmpd="sng" w="12700">
                      <a:solidFill>
                        <a:schemeClr val="lt1"/>
                      </a:solidFill>
                      <a:prstDash val="solid"/>
                      <a:round/>
                      <a:headEnd len="med" w="med" type="none"/>
                      <a:tailEnd len="med" w="med" type="none"/>
                    </a:lnL>
                    <a:lnR cap="flat" cmpd="sng" w="12700">
                      <a:solidFill>
                        <a:schemeClr val="lt1"/>
                      </a:solidFill>
                      <a:prstDash val="solid"/>
                      <a:round/>
                      <a:headEnd len="med" w="med" type="none"/>
                      <a:tailEnd len="med" w="med" type="none"/>
                    </a:lnR>
                    <a:lnT cap="flat" cmpd="sng" w="12700">
                      <a:solidFill>
                        <a:schemeClr val="lt1"/>
                      </a:solidFill>
                      <a:prstDash val="solid"/>
                      <a:round/>
                      <a:headEnd len="med" w="med" type="none"/>
                      <a:tailEnd len="med" w="med" type="none"/>
                    </a:lnT>
                    <a:lnB cap="flat" cmpd="sng" w="12700">
                      <a:solidFill>
                        <a:schemeClr val="lt1"/>
                      </a:solidFill>
                      <a:prstDash val="solid"/>
                      <a:round/>
                      <a:headEnd len="med" w="med" type="none"/>
                      <a:tailEnd len="med" w="med" type="none"/>
                    </a:lnB>
                    <a:solidFill>
                      <a:srgbClr val="7030A0"/>
                    </a:solidFill>
                  </a:tcPr>
                </a:tc>
              </a:tr>
              <a:tr h="1312850">
                <a:tc>
                  <a:txBody>
                    <a:bodyPr>
                      <a:noAutofit/>
                    </a:bodyPr>
                    <a:lstStyle/>
                    <a:p>
                      <a:pPr indent="-11112" lvl="0" marL="11112" marR="0" rtl="0" algn="l">
                        <a:lnSpc>
                          <a:spcPct val="100000"/>
                        </a:lnSpc>
                        <a:spcBef>
                          <a:spcPts val="0"/>
                        </a:spcBef>
                        <a:spcAft>
                          <a:spcPts val="0"/>
                        </a:spcAft>
                        <a:buClr>
                          <a:schemeClr val="lt1"/>
                        </a:buClr>
                        <a:buSzPct val="25000"/>
                        <a:buFont typeface="Arial"/>
                        <a:buNone/>
                      </a:pPr>
                      <a:r>
                        <a:rPr b="0" i="0" lang="en-US" sz="1600" u="none" cap="none" strike="noStrike">
                          <a:solidFill>
                            <a:schemeClr val="lt1"/>
                          </a:solidFill>
                          <a:latin typeface="Arial"/>
                          <a:ea typeface="Arial"/>
                          <a:cs typeface="Arial"/>
                          <a:sym typeface="Arial"/>
                        </a:rPr>
                        <a:t>5.</a:t>
                      </a:r>
                    </a:p>
                  </a:txBody>
                  <a:tcPr marT="0" marB="0" marR="25400" marL="25400">
                    <a:lnL cap="flat" cmpd="sng" w="12700">
                      <a:solidFill>
                        <a:schemeClr val="lt1"/>
                      </a:solidFill>
                      <a:prstDash val="solid"/>
                      <a:round/>
                      <a:headEnd len="med" w="med" type="none"/>
                      <a:tailEnd len="med" w="med" type="none"/>
                    </a:lnL>
                    <a:lnR cap="flat" cmpd="sng" w="12700">
                      <a:solidFill>
                        <a:schemeClr val="lt1"/>
                      </a:solidFill>
                      <a:prstDash val="solid"/>
                      <a:round/>
                      <a:headEnd len="med" w="med" type="none"/>
                      <a:tailEnd len="med" w="med" type="none"/>
                    </a:lnR>
                    <a:lnT cap="flat" cmpd="sng" w="12700">
                      <a:solidFill>
                        <a:schemeClr val="lt1"/>
                      </a:solidFill>
                      <a:prstDash val="solid"/>
                      <a:round/>
                      <a:headEnd len="med" w="med" type="none"/>
                      <a:tailEnd len="med" w="med" type="none"/>
                    </a:lnT>
                    <a:lnB cap="flat" cmpd="sng" w="12700">
                      <a:solidFill>
                        <a:schemeClr val="lt1"/>
                      </a:solidFill>
                      <a:prstDash val="solid"/>
                      <a:round/>
                      <a:headEnd len="med" w="med" type="none"/>
                      <a:tailEnd len="med" w="med" type="none"/>
                    </a:lnB>
                    <a:solidFill>
                      <a:srgbClr val="7030A0"/>
                    </a:solidFill>
                  </a:tcPr>
                </a:tc>
                <a:tc>
                  <a:txBody>
                    <a:bodyPr>
                      <a:noAutofit/>
                    </a:bodyPr>
                    <a:lstStyle/>
                    <a:p>
                      <a:pPr indent="-6350" lvl="0" marL="120650" marR="0" rtl="0" algn="l">
                        <a:lnSpc>
                          <a:spcPct val="100000"/>
                        </a:lnSpc>
                        <a:spcBef>
                          <a:spcPts val="0"/>
                        </a:spcBef>
                        <a:spcAft>
                          <a:spcPts val="0"/>
                        </a:spcAft>
                        <a:buClr>
                          <a:schemeClr val="lt1"/>
                        </a:buClr>
                        <a:buSzPct val="25000"/>
                        <a:buFont typeface="Arial"/>
                        <a:buNone/>
                      </a:pPr>
                      <a:r>
                        <a:rPr b="0" i="0" lang="en-US" sz="1600" u="none" cap="none" strike="noStrike">
                          <a:solidFill>
                            <a:schemeClr val="lt1"/>
                          </a:solidFill>
                          <a:latin typeface="Arial"/>
                          <a:ea typeface="Arial"/>
                          <a:cs typeface="Arial"/>
                          <a:sym typeface="Arial"/>
                        </a:rPr>
                        <a:t>DİĞER DURUM BİLDİREN FULLER</a:t>
                      </a:r>
                    </a:p>
                    <a:p>
                      <a:pPr indent="-6350" lvl="0" marL="120650" marR="0" rtl="0" algn="l">
                        <a:lnSpc>
                          <a:spcPct val="100000"/>
                        </a:lnSpc>
                        <a:spcBef>
                          <a:spcPts val="0"/>
                        </a:spcBef>
                        <a:spcAft>
                          <a:spcPts val="0"/>
                        </a:spcAft>
                        <a:buClr>
                          <a:schemeClr val="lt1"/>
                        </a:buClr>
                        <a:buSzPct val="25000"/>
                        <a:buFont typeface="Arial"/>
                        <a:buNone/>
                      </a:pPr>
                      <a:r>
                        <a:rPr b="0" i="0" lang="en-US" sz="1600" u="none" cap="none" strike="noStrike">
                          <a:solidFill>
                            <a:schemeClr val="lt1"/>
                          </a:solidFill>
                          <a:latin typeface="Arial"/>
                          <a:ea typeface="Arial"/>
                          <a:cs typeface="Arial"/>
                          <a:sym typeface="Arial"/>
                        </a:rPr>
                        <a:t>look *                      owe                         be * </a:t>
                      </a:r>
                    </a:p>
                    <a:p>
                      <a:pPr indent="-6350" lvl="0" marL="120650" marR="0" rtl="0" algn="l">
                        <a:lnSpc>
                          <a:spcPct val="100000"/>
                        </a:lnSpc>
                        <a:spcBef>
                          <a:spcPts val="0"/>
                        </a:spcBef>
                        <a:spcAft>
                          <a:spcPts val="0"/>
                        </a:spcAft>
                        <a:buClr>
                          <a:schemeClr val="lt1"/>
                        </a:buClr>
                        <a:buSzPct val="25000"/>
                        <a:buFont typeface="Arial"/>
                        <a:buNone/>
                      </a:pPr>
                      <a:r>
                        <a:rPr b="0" i="0" lang="en-US" sz="1600" u="none" cap="none" strike="noStrike">
                          <a:solidFill>
                            <a:schemeClr val="lt1"/>
                          </a:solidFill>
                          <a:latin typeface="Arial"/>
                          <a:ea typeface="Arial"/>
                          <a:cs typeface="Arial"/>
                          <a:sym typeface="Arial"/>
                        </a:rPr>
                        <a:t>seem                       cost                         exist</a:t>
                      </a:r>
                    </a:p>
                    <a:p>
                      <a:pPr indent="-6350" lvl="0" marL="120650" marR="0" rtl="0" algn="l">
                        <a:lnSpc>
                          <a:spcPct val="100000"/>
                        </a:lnSpc>
                        <a:spcBef>
                          <a:spcPts val="0"/>
                        </a:spcBef>
                        <a:spcAft>
                          <a:spcPts val="0"/>
                        </a:spcAft>
                        <a:buClr>
                          <a:schemeClr val="lt1"/>
                        </a:buClr>
                        <a:buSzPct val="25000"/>
                        <a:buFont typeface="Arial"/>
                        <a:buNone/>
                      </a:pPr>
                      <a:r>
                        <a:rPr b="0" i="0" lang="en-US" sz="1600" u="none" cap="none" strike="noStrike">
                          <a:solidFill>
                            <a:schemeClr val="lt1"/>
                          </a:solidFill>
                          <a:latin typeface="Arial"/>
                          <a:ea typeface="Arial"/>
                          <a:cs typeface="Arial"/>
                          <a:sym typeface="Arial"/>
                        </a:rPr>
                        <a:t>appear*                  weigh *                   advise</a:t>
                      </a:r>
                    </a:p>
                  </a:txBody>
                  <a:tcPr marT="0" marB="0" marR="25400" marL="25400">
                    <a:lnL cap="flat" cmpd="sng" w="12700">
                      <a:solidFill>
                        <a:schemeClr val="lt1"/>
                      </a:solidFill>
                      <a:prstDash val="solid"/>
                      <a:round/>
                      <a:headEnd len="med" w="med" type="none"/>
                      <a:tailEnd len="med" w="med" type="none"/>
                    </a:lnL>
                    <a:lnR cap="flat" cmpd="sng" w="12700">
                      <a:solidFill>
                        <a:schemeClr val="lt1"/>
                      </a:solidFill>
                      <a:prstDash val="solid"/>
                      <a:round/>
                      <a:headEnd len="med" w="med" type="none"/>
                      <a:tailEnd len="med" w="med" type="none"/>
                    </a:lnR>
                    <a:lnT cap="flat" cmpd="sng" w="12700">
                      <a:solidFill>
                        <a:schemeClr val="lt1"/>
                      </a:solidFill>
                      <a:prstDash val="solid"/>
                      <a:round/>
                      <a:headEnd len="med" w="med" type="none"/>
                      <a:tailEnd len="med" w="med" type="none"/>
                    </a:lnT>
                    <a:lnB cap="flat" cmpd="sng" w="12700">
                      <a:solidFill>
                        <a:schemeClr val="lt1"/>
                      </a:solidFill>
                      <a:prstDash val="solid"/>
                      <a:round/>
                      <a:headEnd len="med" w="med" type="none"/>
                      <a:tailEnd len="med" w="med" type="none"/>
                    </a:lnB>
                    <a:solidFill>
                      <a:srgbClr val="7030A0"/>
                    </a:solidFill>
                  </a:tcPr>
                </a:tc>
                <a:tc>
                  <a:txBody>
                    <a:bodyPr>
                      <a:noAutofit/>
                    </a:bodyPr>
                    <a:lstStyle/>
                    <a:p>
                      <a:pPr indent="3175" lvl="0" marL="73025" marR="0" rtl="0" algn="l">
                        <a:lnSpc>
                          <a:spcPct val="100000"/>
                        </a:lnSpc>
                        <a:spcBef>
                          <a:spcPts val="0"/>
                        </a:spcBef>
                        <a:spcAft>
                          <a:spcPts val="0"/>
                        </a:spcAft>
                        <a:buClr>
                          <a:schemeClr val="lt1"/>
                        </a:buClr>
                        <a:buSzPct val="25000"/>
                        <a:buFont typeface="Arial"/>
                        <a:buNone/>
                      </a:pPr>
                      <a:r>
                        <a:rPr b="0" i="0" lang="en-US" sz="1600" u="none" cap="none" strike="noStrike">
                          <a:solidFill>
                            <a:schemeClr val="lt1"/>
                          </a:solidFill>
                          <a:latin typeface="Arial"/>
                          <a:ea typeface="Arial"/>
                          <a:cs typeface="Arial"/>
                          <a:sym typeface="Arial"/>
                        </a:rPr>
                        <a:t>promise                    consist of refuse                      include contain                   sound</a:t>
                      </a:r>
                    </a:p>
                  </a:txBody>
                  <a:tcPr marT="0" marB="0" marR="25400" marL="25400">
                    <a:lnL cap="flat" cmpd="sng" w="12700">
                      <a:solidFill>
                        <a:schemeClr val="lt1"/>
                      </a:solidFill>
                      <a:prstDash val="solid"/>
                      <a:round/>
                      <a:headEnd len="med" w="med" type="none"/>
                      <a:tailEnd len="med" w="med" type="none"/>
                    </a:lnL>
                    <a:lnR cap="flat" cmpd="sng" w="12700">
                      <a:solidFill>
                        <a:schemeClr val="lt1"/>
                      </a:solidFill>
                      <a:prstDash val="solid"/>
                      <a:round/>
                      <a:headEnd len="med" w="med" type="none"/>
                      <a:tailEnd len="med" w="med" type="none"/>
                    </a:lnR>
                    <a:lnT cap="flat" cmpd="sng" w="12700">
                      <a:solidFill>
                        <a:schemeClr val="lt1"/>
                      </a:solidFill>
                      <a:prstDash val="solid"/>
                      <a:round/>
                      <a:headEnd len="med" w="med" type="none"/>
                      <a:tailEnd len="med" w="med" type="none"/>
                    </a:lnT>
                    <a:lnB cap="flat" cmpd="sng" w="12700">
                      <a:solidFill>
                        <a:schemeClr val="lt1"/>
                      </a:solidFill>
                      <a:prstDash val="solid"/>
                      <a:round/>
                      <a:headEnd len="med" w="med" type="none"/>
                      <a:tailEnd len="med" w="med" type="none"/>
                    </a:lnB>
                    <a:solidFill>
                      <a:srgbClr val="7030A0"/>
                    </a:solidFill>
                  </a:tcPr>
                </a:tc>
              </a:tr>
            </a:tbl>
          </a:graphicData>
        </a:graphic>
      </p:graphicFrame>
      <p:sp>
        <p:nvSpPr>
          <p:cNvPr id="145" name="Shape 145"/>
          <p:cNvSpPr txBox="1"/>
          <p:nvPr/>
        </p:nvSpPr>
        <p:spPr>
          <a:xfrm>
            <a:off x="179386" y="6221412"/>
            <a:ext cx="8964612" cy="369886"/>
          </a:xfrm>
          <a:prstGeom prst="rect">
            <a:avLst/>
          </a:prstGeom>
          <a:noFill/>
          <a:ln>
            <a:noFill/>
          </a:ln>
        </p:spPr>
        <p:txBody>
          <a:bodyPr anchorCtr="0" anchor="t" bIns="45700" lIns="91425" rIns="91425" tIns="45700">
            <a:noAutofit/>
          </a:bodyPr>
          <a:lstStyle/>
          <a:p>
            <a:pPr indent="0" lvl="0" marL="0" marR="0" rtl="0" algn="l">
              <a:lnSpc>
                <a:spcPct val="100000"/>
              </a:lnSpc>
              <a:spcBef>
                <a:spcPts val="0"/>
              </a:spcBef>
              <a:spcAft>
                <a:spcPts val="0"/>
              </a:spcAft>
              <a:buClr>
                <a:schemeClr val="lt1"/>
              </a:buClr>
              <a:buSzPct val="25000"/>
              <a:buFont typeface="Calibri"/>
              <a:buNone/>
            </a:pPr>
            <a:r>
              <a:rPr b="0" i="0" lang="en-US" sz="1800" u="none" cap="none" strike="noStrike">
                <a:solidFill>
                  <a:schemeClr val="lt1"/>
                </a:solidFill>
                <a:latin typeface="Calibri"/>
                <a:ea typeface="Calibri"/>
                <a:cs typeface="Calibri"/>
                <a:sym typeface="Calibri"/>
              </a:rPr>
              <a:t>* </a:t>
            </a:r>
            <a:r>
              <a:rPr b="0" i="1" lang="en-US" sz="1600" u="none" cap="none" strike="noStrike">
                <a:solidFill>
                  <a:schemeClr val="lt1"/>
                </a:solidFill>
                <a:latin typeface="Calibri"/>
                <a:ea typeface="Calibri"/>
                <a:cs typeface="Calibri"/>
                <a:sym typeface="Calibri"/>
              </a:rPr>
              <a:t>Yanında yıldız olan fiiller, farklı bir anlam taşıdıkları zaman, sürerlik bildiren tense'lerle kullanılabilirler.</a:t>
            </a: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p:cSld>
    <p:spTree>
      <p:nvGrpSpPr>
        <p:cNvPr id="149" name="Shape 149"/>
        <p:cNvGrpSpPr/>
        <p:nvPr/>
      </p:nvGrpSpPr>
      <p:grpSpPr>
        <a:xfrm>
          <a:off x="0" y="0"/>
          <a:ext cx="0" cy="0"/>
          <a:chOff x="0" y="0"/>
          <a:chExt cx="0" cy="0"/>
        </a:xfrm>
      </p:grpSpPr>
      <p:sp>
        <p:nvSpPr>
          <p:cNvPr id="150" name="Shape 150"/>
          <p:cNvSpPr txBox="1"/>
          <p:nvPr>
            <p:ph type="title"/>
          </p:nvPr>
        </p:nvSpPr>
        <p:spPr>
          <a:xfrm>
            <a:off x="457200" y="274637"/>
            <a:ext cx="8229600" cy="1143000"/>
          </a:xfrm>
          <a:prstGeom prst="rect">
            <a:avLst/>
          </a:prstGeom>
          <a:noFill/>
          <a:ln>
            <a:noFill/>
          </a:ln>
        </p:spPr>
        <p:txBody>
          <a:bodyPr anchorCtr="0" anchor="ctr" bIns="45700" lIns="91425" rIns="91425" tIns="45700">
            <a:noAutofit/>
          </a:bodyPr>
          <a:lstStyle/>
          <a:p>
            <a:pPr indent="0" lvl="0" marL="0" marR="0" rtl="0" algn="ctr">
              <a:lnSpc>
                <a:spcPct val="100000"/>
              </a:lnSpc>
              <a:spcBef>
                <a:spcPts val="0"/>
              </a:spcBef>
              <a:spcAft>
                <a:spcPts val="0"/>
              </a:spcAft>
              <a:buClr>
                <a:schemeClr val="lt1"/>
              </a:buClr>
              <a:buSzPct val="25000"/>
              <a:buFont typeface="Calibri"/>
              <a:buNone/>
            </a:pPr>
            <a:r>
              <a:rPr b="1" i="0" lang="en-US" sz="2800" u="none" cap="none" strike="noStrike">
                <a:solidFill>
                  <a:schemeClr val="lt1"/>
                </a:solidFill>
                <a:latin typeface="Calibri"/>
                <a:ea typeface="Calibri"/>
                <a:cs typeface="Calibri"/>
                <a:sym typeface="Calibri"/>
              </a:rPr>
              <a:t>NONPROGRESSIVE or PROGRESSIVE</a:t>
            </a:r>
          </a:p>
        </p:txBody>
      </p:sp>
      <p:sp>
        <p:nvSpPr>
          <p:cNvPr id="151" name="Shape 151"/>
          <p:cNvSpPr txBox="1"/>
          <p:nvPr>
            <p:ph idx="1" type="body"/>
          </p:nvPr>
        </p:nvSpPr>
        <p:spPr>
          <a:xfrm>
            <a:off x="457200" y="1600200"/>
            <a:ext cx="4038599" cy="4525961"/>
          </a:xfrm>
          <a:prstGeom prst="rect">
            <a:avLst/>
          </a:prstGeom>
          <a:noFill/>
          <a:ln>
            <a:noFill/>
          </a:ln>
        </p:spPr>
        <p:txBody>
          <a:bodyPr anchorCtr="0" anchor="t" bIns="45700" lIns="91425" rIns="91425" tIns="45700">
            <a:noAutofit/>
          </a:bodyPr>
          <a:lstStyle/>
          <a:p>
            <a:pPr indent="0" lvl="0" marL="0" marR="0" rtl="0" algn="l">
              <a:lnSpc>
                <a:spcPct val="100000"/>
              </a:lnSpc>
              <a:spcBef>
                <a:spcPts val="0"/>
              </a:spcBef>
              <a:spcAft>
                <a:spcPts val="0"/>
              </a:spcAft>
              <a:buClr>
                <a:schemeClr val="lt1"/>
              </a:buClr>
              <a:buSzPct val="25000"/>
              <a:buFont typeface="Arial"/>
              <a:buNone/>
            </a:pPr>
            <a:r>
              <a:rPr b="1" i="0" lang="en-US" sz="2400" u="none">
                <a:solidFill>
                  <a:schemeClr val="lt1"/>
                </a:solidFill>
                <a:latin typeface="Calibri"/>
                <a:ea typeface="Calibri"/>
                <a:cs typeface="Calibri"/>
                <a:sym typeface="Calibri"/>
              </a:rPr>
              <a:t>think </a:t>
            </a:r>
            <a:r>
              <a:rPr b="1" i="1" lang="en-US" sz="2400" u="none">
                <a:solidFill>
                  <a:schemeClr val="lt1"/>
                </a:solidFill>
                <a:latin typeface="Calibri"/>
                <a:ea typeface="Calibri"/>
                <a:cs typeface="Calibri"/>
                <a:sym typeface="Calibri"/>
              </a:rPr>
              <a:t>"sanmak, zannetmek'</a:t>
            </a:r>
          </a:p>
          <a:p>
            <a:pPr indent="0" lvl="0" marL="0" marR="0" rtl="0" algn="l">
              <a:lnSpc>
                <a:spcPct val="100000"/>
              </a:lnSpc>
              <a:spcBef>
                <a:spcPts val="480"/>
              </a:spcBef>
              <a:spcAft>
                <a:spcPts val="0"/>
              </a:spcAft>
              <a:buClr>
                <a:schemeClr val="lt1"/>
              </a:buClr>
              <a:buSzPct val="100000"/>
              <a:buFont typeface="Arial"/>
              <a:buChar char="•"/>
            </a:pPr>
            <a:r>
              <a:rPr b="1" i="0" lang="en-US" sz="2400" u="none">
                <a:solidFill>
                  <a:schemeClr val="lt1"/>
                </a:solidFill>
                <a:latin typeface="Calibri"/>
                <a:ea typeface="Calibri"/>
                <a:cs typeface="Calibri"/>
                <a:sym typeface="Calibri"/>
              </a:rPr>
              <a:t>I </a:t>
            </a:r>
            <a:r>
              <a:rPr b="1" i="1" lang="en-US" sz="2400" u="none">
                <a:solidFill>
                  <a:schemeClr val="lt1"/>
                </a:solidFill>
                <a:latin typeface="Calibri"/>
                <a:ea typeface="Calibri"/>
                <a:cs typeface="Calibri"/>
                <a:sym typeface="Calibri"/>
              </a:rPr>
              <a:t>think </a:t>
            </a:r>
            <a:r>
              <a:rPr b="1" i="0" lang="en-US" sz="2400" u="none">
                <a:solidFill>
                  <a:schemeClr val="lt1"/>
                </a:solidFill>
                <a:latin typeface="Calibri"/>
                <a:ea typeface="Calibri"/>
                <a:cs typeface="Calibri"/>
                <a:sym typeface="Calibri"/>
              </a:rPr>
              <a:t>she is a student.</a:t>
            </a:r>
          </a:p>
          <a:p>
            <a:pPr indent="0" lvl="0" marL="0" marR="0" rtl="0" algn="l">
              <a:lnSpc>
                <a:spcPct val="100000"/>
              </a:lnSpc>
              <a:spcBef>
                <a:spcPts val="480"/>
              </a:spcBef>
              <a:spcAft>
                <a:spcPts val="0"/>
              </a:spcAft>
              <a:buClr>
                <a:schemeClr val="lt1"/>
              </a:buClr>
              <a:buSzPct val="100000"/>
              <a:buFont typeface="Arial"/>
              <a:buChar char="•"/>
            </a:pPr>
            <a:r>
              <a:rPr b="0" i="0" lang="en-US" sz="2400" u="none">
                <a:solidFill>
                  <a:schemeClr val="lt1"/>
                </a:solidFill>
                <a:latin typeface="Calibri"/>
                <a:ea typeface="Calibri"/>
                <a:cs typeface="Calibri"/>
                <a:sym typeface="Calibri"/>
              </a:rPr>
              <a:t>I </a:t>
            </a:r>
            <a:r>
              <a:rPr b="0" i="1" lang="en-US" sz="2400" u="none">
                <a:solidFill>
                  <a:schemeClr val="lt1"/>
                </a:solidFill>
                <a:latin typeface="Calibri"/>
                <a:ea typeface="Calibri"/>
                <a:cs typeface="Calibri"/>
                <a:sym typeface="Calibri"/>
              </a:rPr>
              <a:t>think </a:t>
            </a:r>
            <a:r>
              <a:rPr b="0" i="0" lang="en-US" sz="2400" u="none">
                <a:solidFill>
                  <a:schemeClr val="lt1"/>
                </a:solidFill>
                <a:latin typeface="Calibri"/>
                <a:ea typeface="Calibri"/>
                <a:cs typeface="Calibri"/>
                <a:sym typeface="Calibri"/>
              </a:rPr>
              <a:t>they will visit us next week.</a:t>
            </a:r>
          </a:p>
          <a:p>
            <a:pPr indent="-342900" lvl="0" marL="342900" marR="0" rtl="0" algn="l">
              <a:spcBef>
                <a:spcPts val="480"/>
              </a:spcBef>
              <a:spcAft>
                <a:spcPts val="0"/>
              </a:spcAft>
              <a:buClr>
                <a:schemeClr val="lt1"/>
              </a:buClr>
              <a:buSzPct val="100000"/>
              <a:buFont typeface="Arial"/>
              <a:buNone/>
            </a:pPr>
            <a:r>
              <a:t/>
            </a:r>
            <a:endParaRPr b="0" i="0" sz="2400" u="none">
              <a:solidFill>
                <a:schemeClr val="lt1"/>
              </a:solidFill>
              <a:latin typeface="Calibri"/>
              <a:ea typeface="Calibri"/>
              <a:cs typeface="Calibri"/>
              <a:sym typeface="Calibri"/>
            </a:endParaRPr>
          </a:p>
        </p:txBody>
      </p:sp>
      <p:sp>
        <p:nvSpPr>
          <p:cNvPr id="152" name="Shape 152"/>
          <p:cNvSpPr txBox="1"/>
          <p:nvPr>
            <p:ph idx="2" type="body"/>
          </p:nvPr>
        </p:nvSpPr>
        <p:spPr>
          <a:xfrm>
            <a:off x="4648200" y="1600200"/>
            <a:ext cx="4038599" cy="4525961"/>
          </a:xfrm>
          <a:prstGeom prst="rect">
            <a:avLst/>
          </a:prstGeom>
          <a:noFill/>
          <a:ln>
            <a:noFill/>
          </a:ln>
        </p:spPr>
        <p:txBody>
          <a:bodyPr anchorCtr="0" anchor="t" bIns="45700" lIns="91425" rIns="91425" tIns="45700">
            <a:noAutofit/>
          </a:bodyPr>
          <a:lstStyle/>
          <a:p>
            <a:pPr indent="0" lvl="0" marL="0" marR="0" rtl="0" algn="l">
              <a:lnSpc>
                <a:spcPct val="100000"/>
              </a:lnSpc>
              <a:spcBef>
                <a:spcPts val="0"/>
              </a:spcBef>
              <a:spcAft>
                <a:spcPts val="0"/>
              </a:spcAft>
              <a:buClr>
                <a:schemeClr val="lt1"/>
              </a:buClr>
              <a:buSzPct val="25000"/>
              <a:buFont typeface="Arial"/>
              <a:buNone/>
            </a:pPr>
            <a:r>
              <a:rPr b="0" i="0" lang="en-US" sz="2400" u="none">
                <a:solidFill>
                  <a:schemeClr val="lt1"/>
                </a:solidFill>
                <a:latin typeface="Calibri"/>
                <a:ea typeface="Calibri"/>
                <a:cs typeface="Calibri"/>
                <a:sym typeface="Calibri"/>
              </a:rPr>
              <a:t>think </a:t>
            </a:r>
            <a:r>
              <a:rPr b="0" i="1" lang="en-US" sz="2400" u="none">
                <a:solidFill>
                  <a:schemeClr val="lt1"/>
                </a:solidFill>
                <a:latin typeface="Calibri"/>
                <a:ea typeface="Calibri"/>
                <a:cs typeface="Calibri"/>
                <a:sym typeface="Calibri"/>
              </a:rPr>
              <a:t>"düşünmek"</a:t>
            </a:r>
          </a:p>
          <a:p>
            <a:pPr indent="0" lvl="0" marL="0" marR="0" rtl="0" algn="l">
              <a:lnSpc>
                <a:spcPct val="100000"/>
              </a:lnSpc>
              <a:spcBef>
                <a:spcPts val="480"/>
              </a:spcBef>
              <a:spcAft>
                <a:spcPts val="0"/>
              </a:spcAft>
              <a:buClr>
                <a:schemeClr val="lt1"/>
              </a:buClr>
              <a:buSzPct val="100000"/>
              <a:buFont typeface="Arial"/>
              <a:buChar char="•"/>
            </a:pPr>
            <a:r>
              <a:rPr b="0" i="1" lang="en-US" sz="2400" u="none">
                <a:solidFill>
                  <a:schemeClr val="lt1"/>
                </a:solidFill>
                <a:latin typeface="Calibri"/>
                <a:ea typeface="Calibri"/>
                <a:cs typeface="Calibri"/>
                <a:sym typeface="Calibri"/>
              </a:rPr>
              <a:t>I'm thinking </a:t>
            </a:r>
            <a:r>
              <a:rPr b="0" i="0" lang="en-US" sz="2400" u="none">
                <a:solidFill>
                  <a:schemeClr val="lt1"/>
                </a:solidFill>
                <a:latin typeface="Calibri"/>
                <a:ea typeface="Calibri"/>
                <a:cs typeface="Calibri"/>
                <a:sym typeface="Calibri"/>
              </a:rPr>
              <a:t>about going abroad next year. She </a:t>
            </a:r>
            <a:r>
              <a:rPr b="0" i="1" lang="en-US" sz="2400" u="none">
                <a:solidFill>
                  <a:schemeClr val="lt1"/>
                </a:solidFill>
                <a:latin typeface="Calibri"/>
                <a:ea typeface="Calibri"/>
                <a:cs typeface="Calibri"/>
                <a:sym typeface="Calibri"/>
              </a:rPr>
              <a:t>is thinking </a:t>
            </a:r>
            <a:r>
              <a:rPr b="0" i="0" lang="en-US" sz="2400" u="none">
                <a:solidFill>
                  <a:schemeClr val="lt1"/>
                </a:solidFill>
                <a:latin typeface="Calibri"/>
                <a:ea typeface="Calibri"/>
                <a:cs typeface="Calibri"/>
                <a:sym typeface="Calibri"/>
              </a:rPr>
              <a:t>about her family.</a:t>
            </a:r>
          </a:p>
          <a:p>
            <a:pPr indent="-342900" lvl="0" marL="342900" marR="0" rtl="0" algn="l">
              <a:spcBef>
                <a:spcPts val="480"/>
              </a:spcBef>
              <a:spcAft>
                <a:spcPts val="0"/>
              </a:spcAft>
              <a:buClr>
                <a:schemeClr val="lt1"/>
              </a:buClr>
              <a:buSzPct val="100000"/>
              <a:buFont typeface="Arial"/>
              <a:buNone/>
            </a:pPr>
            <a:r>
              <a:t/>
            </a:r>
            <a:endParaRPr b="0" i="0" sz="2400" u="none">
              <a:solidFill>
                <a:schemeClr val="lt1"/>
              </a:solidFill>
              <a:latin typeface="Calibri"/>
              <a:ea typeface="Calibri"/>
              <a:cs typeface="Calibri"/>
              <a:sym typeface="Calibri"/>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p:cSld>
    <p:spTree>
      <p:nvGrpSpPr>
        <p:cNvPr id="156" name="Shape 156"/>
        <p:cNvGrpSpPr/>
        <p:nvPr/>
      </p:nvGrpSpPr>
      <p:grpSpPr>
        <a:xfrm>
          <a:off x="0" y="0"/>
          <a:ext cx="0" cy="0"/>
          <a:chOff x="0" y="0"/>
          <a:chExt cx="0" cy="0"/>
        </a:xfrm>
      </p:grpSpPr>
      <p:sp>
        <p:nvSpPr>
          <p:cNvPr id="157" name="Shape 157"/>
          <p:cNvSpPr txBox="1"/>
          <p:nvPr>
            <p:ph idx="1" type="body"/>
          </p:nvPr>
        </p:nvSpPr>
        <p:spPr>
          <a:xfrm>
            <a:off x="457200" y="1600200"/>
            <a:ext cx="4038599" cy="4525961"/>
          </a:xfrm>
          <a:prstGeom prst="rect">
            <a:avLst/>
          </a:prstGeom>
          <a:noFill/>
          <a:ln>
            <a:noFill/>
          </a:ln>
        </p:spPr>
        <p:txBody>
          <a:bodyPr anchorCtr="0" anchor="t" bIns="45700" lIns="91425" rIns="91425" tIns="45700">
            <a:noAutofit/>
          </a:bodyPr>
          <a:lstStyle/>
          <a:p>
            <a:pPr indent="0" lvl="0" marL="0" marR="0" rtl="0" algn="l">
              <a:lnSpc>
                <a:spcPct val="100000"/>
              </a:lnSpc>
              <a:spcBef>
                <a:spcPts val="0"/>
              </a:spcBef>
              <a:spcAft>
                <a:spcPts val="0"/>
              </a:spcAft>
              <a:buClr>
                <a:schemeClr val="lt1"/>
              </a:buClr>
              <a:buSzPct val="25000"/>
              <a:buFont typeface="Arial"/>
              <a:buNone/>
            </a:pPr>
            <a:r>
              <a:rPr b="0" i="0" lang="en-US" sz="2800" u="none">
                <a:solidFill>
                  <a:schemeClr val="lt1"/>
                </a:solidFill>
                <a:latin typeface="Calibri"/>
                <a:ea typeface="Calibri"/>
                <a:cs typeface="Calibri"/>
                <a:sym typeface="Calibri"/>
              </a:rPr>
              <a:t>see  </a:t>
            </a:r>
            <a:r>
              <a:rPr b="0" i="1" lang="en-US" sz="2800" u="none">
                <a:solidFill>
                  <a:schemeClr val="lt1"/>
                </a:solidFill>
                <a:latin typeface="Calibri"/>
                <a:ea typeface="Calibri"/>
                <a:cs typeface="Calibri"/>
                <a:sym typeface="Calibri"/>
              </a:rPr>
              <a:t>"görmek'</a:t>
            </a:r>
          </a:p>
          <a:p>
            <a:pPr indent="0" lvl="0" marL="0" marR="0" rtl="0" algn="l">
              <a:lnSpc>
                <a:spcPct val="100000"/>
              </a:lnSpc>
              <a:spcBef>
                <a:spcPts val="560"/>
              </a:spcBef>
              <a:spcAft>
                <a:spcPts val="0"/>
              </a:spcAft>
              <a:buClr>
                <a:schemeClr val="lt1"/>
              </a:buClr>
              <a:buSzPct val="100000"/>
              <a:buFont typeface="Arial"/>
              <a:buChar char="•"/>
            </a:pPr>
            <a:r>
              <a:rPr b="0" i="0" lang="en-US" sz="2800" u="none">
                <a:solidFill>
                  <a:schemeClr val="lt1"/>
                </a:solidFill>
                <a:latin typeface="Calibri"/>
                <a:ea typeface="Calibri"/>
                <a:cs typeface="Calibri"/>
                <a:sym typeface="Calibri"/>
              </a:rPr>
              <a:t>Right now, I'm looking out of the window, and I see lots of people in the street.</a:t>
            </a:r>
          </a:p>
          <a:p>
            <a:pPr indent="-342900" lvl="0" marL="342900" marR="0" rtl="0" algn="l">
              <a:spcBef>
                <a:spcPts val="560"/>
              </a:spcBef>
              <a:spcAft>
                <a:spcPts val="0"/>
              </a:spcAft>
              <a:buClr>
                <a:schemeClr val="lt1"/>
              </a:buClr>
              <a:buSzPct val="100000"/>
              <a:buFont typeface="Arial"/>
              <a:buNone/>
            </a:pPr>
            <a:r>
              <a:t/>
            </a:r>
            <a:endParaRPr b="0" i="0" sz="2800" u="none">
              <a:solidFill>
                <a:schemeClr val="lt1"/>
              </a:solidFill>
              <a:latin typeface="Calibri"/>
              <a:ea typeface="Calibri"/>
              <a:cs typeface="Calibri"/>
              <a:sym typeface="Calibri"/>
            </a:endParaRPr>
          </a:p>
        </p:txBody>
      </p:sp>
      <p:sp>
        <p:nvSpPr>
          <p:cNvPr id="158" name="Shape 158"/>
          <p:cNvSpPr txBox="1"/>
          <p:nvPr>
            <p:ph idx="2" type="body"/>
          </p:nvPr>
        </p:nvSpPr>
        <p:spPr>
          <a:xfrm>
            <a:off x="4648200" y="1600200"/>
            <a:ext cx="4038599" cy="4525961"/>
          </a:xfrm>
          <a:prstGeom prst="rect">
            <a:avLst/>
          </a:prstGeom>
          <a:noFill/>
          <a:ln>
            <a:noFill/>
          </a:ln>
        </p:spPr>
        <p:txBody>
          <a:bodyPr anchorCtr="0" anchor="t" bIns="45700" lIns="91425" rIns="91425" tIns="45700">
            <a:noAutofit/>
          </a:bodyPr>
          <a:lstStyle/>
          <a:p>
            <a:pPr indent="0" lvl="0" marL="0" marR="0" rtl="0" algn="l">
              <a:lnSpc>
                <a:spcPct val="100000"/>
              </a:lnSpc>
              <a:spcBef>
                <a:spcPts val="0"/>
              </a:spcBef>
              <a:spcAft>
                <a:spcPts val="0"/>
              </a:spcAft>
              <a:buClr>
                <a:schemeClr val="lt1"/>
              </a:buClr>
              <a:buSzPct val="25000"/>
              <a:buFont typeface="Arial"/>
              <a:buNone/>
            </a:pPr>
            <a:r>
              <a:rPr b="0" i="0" lang="en-US" sz="2800" u="none">
                <a:solidFill>
                  <a:schemeClr val="lt1"/>
                </a:solidFill>
                <a:latin typeface="Calibri"/>
                <a:ea typeface="Calibri"/>
                <a:cs typeface="Calibri"/>
                <a:sym typeface="Calibri"/>
              </a:rPr>
              <a:t>see </a:t>
            </a:r>
            <a:r>
              <a:rPr b="0" i="1" lang="en-US" sz="2800" u="none">
                <a:solidFill>
                  <a:schemeClr val="lt1"/>
                </a:solidFill>
                <a:latin typeface="Calibri"/>
                <a:ea typeface="Calibri"/>
                <a:cs typeface="Calibri"/>
                <a:sym typeface="Calibri"/>
              </a:rPr>
              <a:t>"görüşmek"</a:t>
            </a:r>
          </a:p>
          <a:p>
            <a:pPr indent="0" lvl="0" marL="0" marR="0" rtl="0" algn="l">
              <a:lnSpc>
                <a:spcPct val="100000"/>
              </a:lnSpc>
              <a:spcBef>
                <a:spcPts val="560"/>
              </a:spcBef>
              <a:spcAft>
                <a:spcPts val="0"/>
              </a:spcAft>
              <a:buClr>
                <a:schemeClr val="lt1"/>
              </a:buClr>
              <a:buSzPct val="100000"/>
              <a:buFont typeface="Arial"/>
              <a:buChar char="•"/>
            </a:pPr>
            <a:r>
              <a:rPr b="0" i="0" lang="en-US" sz="2800" u="none">
                <a:solidFill>
                  <a:schemeClr val="lt1"/>
                </a:solidFill>
                <a:latin typeface="Calibri"/>
                <a:ea typeface="Calibri"/>
                <a:cs typeface="Calibri"/>
                <a:sym typeface="Calibri"/>
              </a:rPr>
              <a:t>The doctor </a:t>
            </a:r>
            <a:r>
              <a:rPr b="0" i="1" lang="en-US" sz="2800" u="none">
                <a:solidFill>
                  <a:schemeClr val="lt1"/>
                </a:solidFill>
                <a:latin typeface="Calibri"/>
                <a:ea typeface="Calibri"/>
                <a:cs typeface="Calibri"/>
                <a:sym typeface="Calibri"/>
              </a:rPr>
              <a:t>is seeing </a:t>
            </a:r>
            <a:r>
              <a:rPr b="0" i="0" lang="en-US" sz="2800" u="none">
                <a:solidFill>
                  <a:schemeClr val="lt1"/>
                </a:solidFill>
                <a:latin typeface="Calibri"/>
                <a:ea typeface="Calibri"/>
                <a:cs typeface="Calibri"/>
                <a:sym typeface="Calibri"/>
              </a:rPr>
              <a:t>his patient now. The manager is </a:t>
            </a:r>
            <a:r>
              <a:rPr b="0" i="1" lang="en-US" sz="2800" u="none">
                <a:solidFill>
                  <a:schemeClr val="lt1"/>
                </a:solidFill>
                <a:latin typeface="Calibri"/>
                <a:ea typeface="Calibri"/>
                <a:cs typeface="Calibri"/>
                <a:sym typeface="Calibri"/>
              </a:rPr>
              <a:t>seeing </a:t>
            </a:r>
            <a:r>
              <a:rPr b="0" i="0" lang="en-US" sz="2800" u="none">
                <a:solidFill>
                  <a:schemeClr val="lt1"/>
                </a:solidFill>
                <a:latin typeface="Calibri"/>
                <a:ea typeface="Calibri"/>
                <a:cs typeface="Calibri"/>
                <a:sym typeface="Calibri"/>
              </a:rPr>
              <a:t>the applicant now.</a:t>
            </a:r>
          </a:p>
          <a:p>
            <a:pPr indent="-342900" lvl="0" marL="342900" marR="0" rtl="0" algn="l">
              <a:spcBef>
                <a:spcPts val="560"/>
              </a:spcBef>
              <a:spcAft>
                <a:spcPts val="0"/>
              </a:spcAft>
              <a:buClr>
                <a:schemeClr val="lt1"/>
              </a:buClr>
              <a:buSzPct val="100000"/>
              <a:buFont typeface="Arial"/>
              <a:buNone/>
            </a:pPr>
            <a:r>
              <a:t/>
            </a:r>
            <a:endParaRPr b="0" i="0" sz="2800" u="none">
              <a:solidFill>
                <a:schemeClr val="lt1"/>
              </a:solidFill>
              <a:latin typeface="Calibri"/>
              <a:ea typeface="Calibri"/>
              <a:cs typeface="Calibri"/>
              <a:sym typeface="Calibri"/>
            </a:endParaRPr>
          </a:p>
        </p:txBody>
      </p:sp>
      <p:sp>
        <p:nvSpPr>
          <p:cNvPr id="159" name="Shape 159"/>
          <p:cNvSpPr txBox="1"/>
          <p:nvPr>
            <p:ph type="title"/>
          </p:nvPr>
        </p:nvSpPr>
        <p:spPr>
          <a:xfrm>
            <a:off x="457200" y="274637"/>
            <a:ext cx="8229600" cy="1143000"/>
          </a:xfrm>
          <a:prstGeom prst="rect">
            <a:avLst/>
          </a:prstGeom>
          <a:noFill/>
          <a:ln>
            <a:noFill/>
          </a:ln>
        </p:spPr>
        <p:txBody>
          <a:bodyPr anchorCtr="0" anchor="ctr" bIns="45700" lIns="91425" rIns="91425" tIns="45700">
            <a:noAutofit/>
          </a:bodyPr>
          <a:lstStyle/>
          <a:p>
            <a:pPr indent="0" lvl="0" marL="0" marR="0" rtl="0" algn="ctr">
              <a:lnSpc>
                <a:spcPct val="100000"/>
              </a:lnSpc>
              <a:spcBef>
                <a:spcPts val="0"/>
              </a:spcBef>
              <a:spcAft>
                <a:spcPts val="0"/>
              </a:spcAft>
              <a:buClr>
                <a:schemeClr val="lt1"/>
              </a:buClr>
              <a:buSzPct val="25000"/>
              <a:buFont typeface="Calibri"/>
              <a:buNone/>
            </a:pPr>
            <a:r>
              <a:rPr b="1" i="0" lang="en-US" sz="2800" u="none" cap="none" strike="noStrike">
                <a:solidFill>
                  <a:schemeClr val="lt1"/>
                </a:solidFill>
                <a:latin typeface="Calibri"/>
                <a:ea typeface="Calibri"/>
                <a:cs typeface="Calibri"/>
                <a:sym typeface="Calibri"/>
              </a:rPr>
              <a:t>NONPROGRESSIVE or PROGRESSIVE</a:t>
            </a: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p:cSld>
    <p:spTree>
      <p:nvGrpSpPr>
        <p:cNvPr id="163" name="Shape 163"/>
        <p:cNvGrpSpPr/>
        <p:nvPr/>
      </p:nvGrpSpPr>
      <p:grpSpPr>
        <a:xfrm>
          <a:off x="0" y="0"/>
          <a:ext cx="0" cy="0"/>
          <a:chOff x="0" y="0"/>
          <a:chExt cx="0" cy="0"/>
        </a:xfrm>
      </p:grpSpPr>
      <p:sp>
        <p:nvSpPr>
          <p:cNvPr id="164" name="Shape 164"/>
          <p:cNvSpPr txBox="1"/>
          <p:nvPr>
            <p:ph idx="1" type="body"/>
          </p:nvPr>
        </p:nvSpPr>
        <p:spPr>
          <a:xfrm>
            <a:off x="457200" y="1600200"/>
            <a:ext cx="4038599" cy="4525961"/>
          </a:xfrm>
          <a:prstGeom prst="rect">
            <a:avLst/>
          </a:prstGeom>
          <a:noFill/>
          <a:ln>
            <a:noFill/>
          </a:ln>
        </p:spPr>
        <p:txBody>
          <a:bodyPr anchorCtr="0" anchor="t" bIns="45700" lIns="91425" rIns="91425" tIns="45700">
            <a:noAutofit/>
          </a:bodyPr>
          <a:lstStyle/>
          <a:p>
            <a:pPr indent="0" lvl="0" marL="0" marR="0" rtl="0" algn="l">
              <a:lnSpc>
                <a:spcPct val="100000"/>
              </a:lnSpc>
              <a:spcBef>
                <a:spcPts val="0"/>
              </a:spcBef>
              <a:spcAft>
                <a:spcPts val="0"/>
              </a:spcAft>
              <a:buClr>
                <a:schemeClr val="lt1"/>
              </a:buClr>
              <a:buSzPct val="25000"/>
              <a:buFont typeface="Arial"/>
              <a:buNone/>
            </a:pPr>
            <a:r>
              <a:rPr b="0" i="0" lang="en-US" sz="2000" u="none">
                <a:solidFill>
                  <a:schemeClr val="lt1"/>
                </a:solidFill>
                <a:latin typeface="Calibri"/>
                <a:ea typeface="Calibri"/>
                <a:cs typeface="Calibri"/>
                <a:sym typeface="Calibri"/>
              </a:rPr>
              <a:t>smell </a:t>
            </a:r>
            <a:r>
              <a:rPr b="0" i="1" lang="en-US" sz="2000" u="none">
                <a:solidFill>
                  <a:schemeClr val="lt1"/>
                </a:solidFill>
                <a:latin typeface="Calibri"/>
                <a:ea typeface="Calibri"/>
                <a:cs typeface="Calibri"/>
                <a:sym typeface="Calibri"/>
              </a:rPr>
              <a:t>"kokmak"</a:t>
            </a:r>
          </a:p>
          <a:p>
            <a:pPr indent="0" lvl="0" marL="0" marR="0" rtl="0" algn="l">
              <a:lnSpc>
                <a:spcPct val="100000"/>
              </a:lnSpc>
              <a:spcBef>
                <a:spcPts val="400"/>
              </a:spcBef>
              <a:spcAft>
                <a:spcPts val="0"/>
              </a:spcAft>
              <a:buClr>
                <a:schemeClr val="lt1"/>
              </a:buClr>
              <a:buSzPct val="100000"/>
              <a:buFont typeface="Arial"/>
              <a:buChar char="•"/>
            </a:pPr>
            <a:r>
              <a:rPr b="0" i="0" lang="en-US" sz="2000" u="none">
                <a:solidFill>
                  <a:schemeClr val="lt1"/>
                </a:solidFill>
                <a:latin typeface="Calibri"/>
                <a:ea typeface="Calibri"/>
                <a:cs typeface="Calibri"/>
                <a:sym typeface="Calibri"/>
              </a:rPr>
              <a:t>This perfume </a:t>
            </a:r>
            <a:r>
              <a:rPr b="0" i="1" lang="en-US" sz="2000" u="none">
                <a:solidFill>
                  <a:schemeClr val="lt1"/>
                </a:solidFill>
                <a:latin typeface="Calibri"/>
                <a:ea typeface="Calibri"/>
                <a:cs typeface="Calibri"/>
                <a:sym typeface="Calibri"/>
              </a:rPr>
              <a:t>smells </a:t>
            </a:r>
            <a:r>
              <a:rPr b="0" i="0" lang="en-US" sz="2000" u="none">
                <a:solidFill>
                  <a:schemeClr val="lt1"/>
                </a:solidFill>
                <a:latin typeface="Calibri"/>
                <a:ea typeface="Calibri"/>
                <a:cs typeface="Calibri"/>
                <a:sym typeface="Calibri"/>
              </a:rPr>
              <a:t>very nice. </a:t>
            </a:r>
          </a:p>
          <a:p>
            <a:pPr indent="0" lvl="0" marL="0" marR="0" rtl="0" algn="l">
              <a:lnSpc>
                <a:spcPct val="100000"/>
              </a:lnSpc>
              <a:spcBef>
                <a:spcPts val="400"/>
              </a:spcBef>
              <a:spcAft>
                <a:spcPts val="0"/>
              </a:spcAft>
              <a:buClr>
                <a:schemeClr val="lt1"/>
              </a:buClr>
              <a:buSzPct val="100000"/>
              <a:buFont typeface="Arial"/>
              <a:buChar char="•"/>
            </a:pPr>
            <a:r>
              <a:rPr b="0" i="0" lang="en-US" sz="2000" u="none">
                <a:solidFill>
                  <a:schemeClr val="lt1"/>
                </a:solidFill>
                <a:latin typeface="Calibri"/>
                <a:ea typeface="Calibri"/>
                <a:cs typeface="Calibri"/>
                <a:sym typeface="Calibri"/>
              </a:rPr>
              <a:t>These flowers </a:t>
            </a:r>
            <a:r>
              <a:rPr b="0" i="1" lang="en-US" sz="2000" u="none">
                <a:solidFill>
                  <a:schemeClr val="lt1"/>
                </a:solidFill>
                <a:latin typeface="Calibri"/>
                <a:ea typeface="Calibri"/>
                <a:cs typeface="Calibri"/>
                <a:sym typeface="Calibri"/>
              </a:rPr>
              <a:t>smell </a:t>
            </a:r>
            <a:r>
              <a:rPr b="0" i="0" lang="en-US" sz="2000" u="none">
                <a:solidFill>
                  <a:schemeClr val="lt1"/>
                </a:solidFill>
                <a:latin typeface="Calibri"/>
                <a:ea typeface="Calibri"/>
                <a:cs typeface="Calibri"/>
                <a:sym typeface="Calibri"/>
              </a:rPr>
              <a:t>awful.</a:t>
            </a:r>
          </a:p>
          <a:p>
            <a:pPr indent="0" lvl="0" marL="0" marR="0" rtl="0" algn="l">
              <a:lnSpc>
                <a:spcPct val="100000"/>
              </a:lnSpc>
              <a:spcBef>
                <a:spcPts val="400"/>
              </a:spcBef>
              <a:spcAft>
                <a:spcPts val="0"/>
              </a:spcAft>
              <a:buClr>
                <a:schemeClr val="lt1"/>
              </a:buClr>
              <a:buSzPct val="100000"/>
              <a:buFont typeface="Arial"/>
              <a:buNone/>
            </a:pPr>
            <a:r>
              <a:t/>
            </a:r>
            <a:endParaRPr b="0" i="0" sz="2000" u="none">
              <a:solidFill>
                <a:schemeClr val="lt1"/>
              </a:solidFill>
              <a:latin typeface="Calibri"/>
              <a:ea typeface="Calibri"/>
              <a:cs typeface="Calibri"/>
              <a:sym typeface="Calibri"/>
            </a:endParaRPr>
          </a:p>
          <a:p>
            <a:pPr indent="0" lvl="0" marL="0" marR="0" rtl="0" algn="l">
              <a:lnSpc>
                <a:spcPct val="100000"/>
              </a:lnSpc>
              <a:spcBef>
                <a:spcPts val="400"/>
              </a:spcBef>
              <a:spcAft>
                <a:spcPts val="0"/>
              </a:spcAft>
              <a:buClr>
                <a:schemeClr val="lt1"/>
              </a:buClr>
              <a:buSzPct val="25000"/>
              <a:buFont typeface="Arial"/>
              <a:buNone/>
            </a:pPr>
            <a:r>
              <a:rPr b="0" i="0" lang="en-US" sz="2000" u="none">
                <a:solidFill>
                  <a:schemeClr val="lt1"/>
                </a:solidFill>
                <a:latin typeface="Calibri"/>
                <a:ea typeface="Calibri"/>
                <a:cs typeface="Calibri"/>
                <a:sym typeface="Calibri"/>
              </a:rPr>
              <a:t>taste  (bir nesnenin </a:t>
            </a:r>
            <a:r>
              <a:rPr b="0" i="1" lang="en-US" sz="2000" u="none">
                <a:solidFill>
                  <a:schemeClr val="lt1"/>
                </a:solidFill>
                <a:latin typeface="Calibri"/>
                <a:ea typeface="Calibri"/>
                <a:cs typeface="Calibri"/>
                <a:sym typeface="Calibri"/>
              </a:rPr>
              <a:t>tadından </a:t>
            </a:r>
            <a:r>
              <a:rPr b="0" i="0" lang="en-US" sz="2000" u="none">
                <a:solidFill>
                  <a:schemeClr val="lt1"/>
                </a:solidFill>
                <a:latin typeface="Calibri"/>
                <a:ea typeface="Calibri"/>
                <a:cs typeface="Calibri"/>
                <a:sym typeface="Calibri"/>
              </a:rPr>
              <a:t>söz ediyorsak)</a:t>
            </a:r>
          </a:p>
          <a:p>
            <a:pPr indent="0" lvl="0" marL="0" marR="0" rtl="0" algn="l">
              <a:lnSpc>
                <a:spcPct val="100000"/>
              </a:lnSpc>
              <a:spcBef>
                <a:spcPts val="400"/>
              </a:spcBef>
              <a:spcAft>
                <a:spcPts val="0"/>
              </a:spcAft>
              <a:buClr>
                <a:schemeClr val="lt1"/>
              </a:buClr>
              <a:buSzPct val="100000"/>
              <a:buFont typeface="Arial"/>
              <a:buChar char="•"/>
            </a:pPr>
            <a:r>
              <a:rPr b="0" i="0" lang="en-US" sz="2000" u="none">
                <a:solidFill>
                  <a:schemeClr val="lt1"/>
                </a:solidFill>
                <a:latin typeface="Calibri"/>
                <a:ea typeface="Calibri"/>
                <a:cs typeface="Calibri"/>
                <a:sym typeface="Calibri"/>
              </a:rPr>
              <a:t>This soup </a:t>
            </a:r>
            <a:r>
              <a:rPr b="0" i="1" lang="en-US" sz="2000" u="none">
                <a:solidFill>
                  <a:schemeClr val="lt1"/>
                </a:solidFill>
                <a:latin typeface="Calibri"/>
                <a:ea typeface="Calibri"/>
                <a:cs typeface="Calibri"/>
                <a:sym typeface="Calibri"/>
              </a:rPr>
              <a:t>tastes </a:t>
            </a:r>
            <a:r>
              <a:rPr b="0" i="0" lang="en-US" sz="2000" u="none">
                <a:solidFill>
                  <a:schemeClr val="lt1"/>
                </a:solidFill>
                <a:latin typeface="Calibri"/>
                <a:ea typeface="Calibri"/>
                <a:cs typeface="Calibri"/>
                <a:sym typeface="Calibri"/>
              </a:rPr>
              <a:t>awful. I can't eat it. </a:t>
            </a:r>
            <a:r>
              <a:rPr b="0" i="1" lang="en-US" sz="2000" u="none">
                <a:solidFill>
                  <a:schemeClr val="lt1"/>
                </a:solidFill>
                <a:latin typeface="Calibri"/>
                <a:ea typeface="Calibri"/>
                <a:cs typeface="Calibri"/>
                <a:sym typeface="Calibri"/>
              </a:rPr>
              <a:t>(Çorbanın tadı berbat.) </a:t>
            </a:r>
            <a:r>
              <a:rPr b="0" i="0" lang="en-US" sz="2000" u="none">
                <a:solidFill>
                  <a:schemeClr val="lt1"/>
                </a:solidFill>
                <a:latin typeface="Calibri"/>
                <a:ea typeface="Calibri"/>
                <a:cs typeface="Calibri"/>
                <a:sym typeface="Calibri"/>
              </a:rPr>
              <a:t>The dinner looks bad but tastes delicious. </a:t>
            </a:r>
            <a:r>
              <a:rPr b="0" i="1" lang="en-US" sz="2000" u="none">
                <a:solidFill>
                  <a:schemeClr val="lt1"/>
                </a:solidFill>
                <a:latin typeface="Calibri"/>
                <a:ea typeface="Calibri"/>
                <a:cs typeface="Calibri"/>
                <a:sym typeface="Calibri"/>
              </a:rPr>
              <a:t>(Yemeğin görüntüsü kötü ama tadı güzel.)</a:t>
            </a:r>
          </a:p>
          <a:p>
            <a:pPr indent="-342900" lvl="0" marL="342900" marR="0" rtl="0" algn="l">
              <a:spcBef>
                <a:spcPts val="400"/>
              </a:spcBef>
              <a:spcAft>
                <a:spcPts val="0"/>
              </a:spcAft>
              <a:buClr>
                <a:schemeClr val="lt1"/>
              </a:buClr>
              <a:buSzPct val="100000"/>
              <a:buFont typeface="Arial"/>
              <a:buNone/>
            </a:pPr>
            <a:r>
              <a:t/>
            </a:r>
            <a:endParaRPr b="0" i="0" sz="2000" u="none">
              <a:solidFill>
                <a:schemeClr val="lt1"/>
              </a:solidFill>
              <a:latin typeface="Calibri"/>
              <a:ea typeface="Calibri"/>
              <a:cs typeface="Calibri"/>
              <a:sym typeface="Calibri"/>
            </a:endParaRPr>
          </a:p>
        </p:txBody>
      </p:sp>
      <p:sp>
        <p:nvSpPr>
          <p:cNvPr id="165" name="Shape 165"/>
          <p:cNvSpPr txBox="1"/>
          <p:nvPr>
            <p:ph idx="2" type="body"/>
          </p:nvPr>
        </p:nvSpPr>
        <p:spPr>
          <a:xfrm>
            <a:off x="4648200" y="1600200"/>
            <a:ext cx="4038599" cy="4525961"/>
          </a:xfrm>
          <a:prstGeom prst="rect">
            <a:avLst/>
          </a:prstGeom>
          <a:noFill/>
          <a:ln>
            <a:noFill/>
          </a:ln>
        </p:spPr>
        <p:txBody>
          <a:bodyPr anchorCtr="0" anchor="t" bIns="45700" lIns="91425" rIns="91425" tIns="45700">
            <a:noAutofit/>
          </a:bodyPr>
          <a:lstStyle/>
          <a:p>
            <a:pPr indent="0" lvl="0" marL="0" marR="0" rtl="0" algn="l">
              <a:lnSpc>
                <a:spcPct val="100000"/>
              </a:lnSpc>
              <a:spcBef>
                <a:spcPts val="0"/>
              </a:spcBef>
              <a:spcAft>
                <a:spcPts val="0"/>
              </a:spcAft>
              <a:buClr>
                <a:schemeClr val="lt1"/>
              </a:buClr>
              <a:buSzPct val="25000"/>
              <a:buFont typeface="Arial"/>
              <a:buNone/>
            </a:pPr>
            <a:r>
              <a:rPr b="1" i="0" lang="en-US" sz="2000" u="none">
                <a:solidFill>
                  <a:schemeClr val="lt1"/>
                </a:solidFill>
                <a:latin typeface="Calibri"/>
                <a:ea typeface="Calibri"/>
                <a:cs typeface="Calibri"/>
                <a:sym typeface="Calibri"/>
              </a:rPr>
              <a:t>smell </a:t>
            </a:r>
            <a:r>
              <a:rPr b="1" i="1" lang="en-US" sz="2000" u="none">
                <a:solidFill>
                  <a:schemeClr val="lt1"/>
                </a:solidFill>
                <a:latin typeface="Calibri"/>
                <a:ea typeface="Calibri"/>
                <a:cs typeface="Calibri"/>
                <a:sym typeface="Calibri"/>
              </a:rPr>
              <a:t>"koklamak'</a:t>
            </a:r>
          </a:p>
          <a:p>
            <a:pPr indent="0" lvl="0" marL="0" marR="0" rtl="0" algn="l">
              <a:lnSpc>
                <a:spcPct val="100000"/>
              </a:lnSpc>
              <a:spcBef>
                <a:spcPts val="400"/>
              </a:spcBef>
              <a:spcAft>
                <a:spcPts val="0"/>
              </a:spcAft>
              <a:buClr>
                <a:schemeClr val="lt1"/>
              </a:buClr>
              <a:buSzPct val="100000"/>
              <a:buFont typeface="Arial"/>
              <a:buChar char="•"/>
            </a:pPr>
            <a:r>
              <a:rPr b="0" i="0" lang="en-US" sz="2000" u="none">
                <a:solidFill>
                  <a:schemeClr val="lt1"/>
                </a:solidFill>
                <a:latin typeface="Calibri"/>
                <a:ea typeface="Calibri"/>
                <a:cs typeface="Calibri"/>
                <a:sym typeface="Calibri"/>
              </a:rPr>
              <a:t>Look! Mother </a:t>
            </a:r>
            <a:r>
              <a:rPr b="0" i="1" lang="en-US" sz="2000" u="none">
                <a:solidFill>
                  <a:schemeClr val="lt1"/>
                </a:solidFill>
                <a:latin typeface="Calibri"/>
                <a:ea typeface="Calibri"/>
                <a:cs typeface="Calibri"/>
                <a:sym typeface="Calibri"/>
              </a:rPr>
              <a:t>is smelling </a:t>
            </a:r>
            <a:r>
              <a:rPr b="0" i="0" lang="en-US" sz="2000" u="none">
                <a:solidFill>
                  <a:schemeClr val="lt1"/>
                </a:solidFill>
                <a:latin typeface="Calibri"/>
                <a:ea typeface="Calibri"/>
                <a:cs typeface="Calibri"/>
                <a:sym typeface="Calibri"/>
              </a:rPr>
              <a:t>the flowers. Why </a:t>
            </a:r>
            <a:r>
              <a:rPr b="0" i="1" lang="en-US" sz="2000" u="none">
                <a:solidFill>
                  <a:schemeClr val="lt1"/>
                </a:solidFill>
                <a:latin typeface="Calibri"/>
                <a:ea typeface="Calibri"/>
                <a:cs typeface="Calibri"/>
                <a:sym typeface="Calibri"/>
              </a:rPr>
              <a:t>are </a:t>
            </a:r>
            <a:r>
              <a:rPr b="0" i="0" lang="en-US" sz="2000" u="none">
                <a:solidFill>
                  <a:schemeClr val="lt1"/>
                </a:solidFill>
                <a:latin typeface="Calibri"/>
                <a:ea typeface="Calibri"/>
                <a:cs typeface="Calibri"/>
                <a:sym typeface="Calibri"/>
              </a:rPr>
              <a:t>you </a:t>
            </a:r>
            <a:r>
              <a:rPr b="0" i="1" lang="en-US" sz="2000" u="none">
                <a:solidFill>
                  <a:schemeClr val="lt1"/>
                </a:solidFill>
                <a:latin typeface="Calibri"/>
                <a:ea typeface="Calibri"/>
                <a:cs typeface="Calibri"/>
                <a:sym typeface="Calibri"/>
              </a:rPr>
              <a:t>smelling </a:t>
            </a:r>
            <a:r>
              <a:rPr b="0" i="0" lang="en-US" sz="2000" u="none">
                <a:solidFill>
                  <a:schemeClr val="lt1"/>
                </a:solidFill>
                <a:latin typeface="Calibri"/>
                <a:ea typeface="Calibri"/>
                <a:cs typeface="Calibri"/>
                <a:sym typeface="Calibri"/>
              </a:rPr>
              <a:t>the milk?</a:t>
            </a:r>
          </a:p>
          <a:p>
            <a:pPr indent="0" lvl="0" marL="0" marR="0" rtl="0" algn="l">
              <a:lnSpc>
                <a:spcPct val="100000"/>
              </a:lnSpc>
              <a:spcBef>
                <a:spcPts val="400"/>
              </a:spcBef>
              <a:spcAft>
                <a:spcPts val="0"/>
              </a:spcAft>
              <a:buClr>
                <a:schemeClr val="lt1"/>
              </a:buClr>
              <a:buSzPct val="100000"/>
              <a:buFont typeface="Arial"/>
              <a:buNone/>
            </a:pPr>
            <a:r>
              <a:t/>
            </a:r>
            <a:endParaRPr b="0" i="0" sz="2000" u="none">
              <a:solidFill>
                <a:schemeClr val="lt1"/>
              </a:solidFill>
              <a:latin typeface="Calibri"/>
              <a:ea typeface="Calibri"/>
              <a:cs typeface="Calibri"/>
              <a:sym typeface="Calibri"/>
            </a:endParaRPr>
          </a:p>
          <a:p>
            <a:pPr indent="0" lvl="0" marL="0" marR="0" rtl="0" algn="l">
              <a:lnSpc>
                <a:spcPct val="100000"/>
              </a:lnSpc>
              <a:spcBef>
                <a:spcPts val="400"/>
              </a:spcBef>
              <a:spcAft>
                <a:spcPts val="0"/>
              </a:spcAft>
              <a:buClr>
                <a:schemeClr val="lt1"/>
              </a:buClr>
              <a:buSzPct val="25000"/>
              <a:buFont typeface="Arial"/>
              <a:buNone/>
            </a:pPr>
            <a:r>
              <a:rPr b="0" i="0" lang="en-US" sz="2000" u="none">
                <a:solidFill>
                  <a:schemeClr val="lt1"/>
                </a:solidFill>
                <a:latin typeface="Calibri"/>
                <a:ea typeface="Calibri"/>
                <a:cs typeface="Calibri"/>
                <a:sym typeface="Calibri"/>
              </a:rPr>
              <a:t>taste </a:t>
            </a:r>
            <a:r>
              <a:rPr b="0" i="1" lang="en-US" sz="2000" u="none">
                <a:solidFill>
                  <a:schemeClr val="lt1"/>
                </a:solidFill>
                <a:latin typeface="Calibri"/>
                <a:ea typeface="Calibri"/>
                <a:cs typeface="Calibri"/>
                <a:sym typeface="Calibri"/>
              </a:rPr>
              <a:t>"tadına bakmak'</a:t>
            </a:r>
          </a:p>
          <a:p>
            <a:pPr indent="0" lvl="0" marL="0" marR="0" rtl="0" algn="l">
              <a:lnSpc>
                <a:spcPct val="100000"/>
              </a:lnSpc>
              <a:spcBef>
                <a:spcPts val="400"/>
              </a:spcBef>
              <a:spcAft>
                <a:spcPts val="0"/>
              </a:spcAft>
              <a:buClr>
                <a:schemeClr val="lt1"/>
              </a:buClr>
              <a:buSzPct val="100000"/>
              <a:buFont typeface="Arial"/>
              <a:buChar char="•"/>
            </a:pPr>
            <a:r>
              <a:rPr b="0" i="0" lang="en-US" sz="2000" u="none">
                <a:solidFill>
                  <a:schemeClr val="lt1"/>
                </a:solidFill>
                <a:latin typeface="Calibri"/>
                <a:ea typeface="Calibri"/>
                <a:cs typeface="Calibri"/>
                <a:sym typeface="Calibri"/>
              </a:rPr>
              <a:t>Look! The judges are </a:t>
            </a:r>
            <a:r>
              <a:rPr b="0" i="1" lang="en-US" sz="2000" u="none">
                <a:solidFill>
                  <a:schemeClr val="lt1"/>
                </a:solidFill>
                <a:latin typeface="Calibri"/>
                <a:ea typeface="Calibri"/>
                <a:cs typeface="Calibri"/>
                <a:sym typeface="Calibri"/>
              </a:rPr>
              <a:t>tasting my </a:t>
            </a:r>
            <a:r>
              <a:rPr b="0" i="0" lang="en-US" sz="2000" u="none">
                <a:solidFill>
                  <a:schemeClr val="lt1"/>
                </a:solidFill>
                <a:latin typeface="Calibri"/>
                <a:ea typeface="Calibri"/>
                <a:cs typeface="Calibri"/>
                <a:sym typeface="Calibri"/>
              </a:rPr>
              <a:t>dish right now. I can't wait to hear the result.</a:t>
            </a:r>
          </a:p>
          <a:p>
            <a:pPr indent="-342900" lvl="0" marL="342900" marR="0" rtl="0" algn="l">
              <a:spcBef>
                <a:spcPts val="400"/>
              </a:spcBef>
              <a:spcAft>
                <a:spcPts val="0"/>
              </a:spcAft>
              <a:buClr>
                <a:schemeClr val="lt1"/>
              </a:buClr>
              <a:buSzPct val="100000"/>
              <a:buFont typeface="Arial"/>
              <a:buNone/>
            </a:pPr>
            <a:r>
              <a:t/>
            </a:r>
            <a:endParaRPr b="0" i="0" sz="2000" u="none">
              <a:solidFill>
                <a:schemeClr val="lt1"/>
              </a:solidFill>
              <a:latin typeface="Calibri"/>
              <a:ea typeface="Calibri"/>
              <a:cs typeface="Calibri"/>
              <a:sym typeface="Calibri"/>
            </a:endParaRPr>
          </a:p>
        </p:txBody>
      </p:sp>
      <p:sp>
        <p:nvSpPr>
          <p:cNvPr id="166" name="Shape 166"/>
          <p:cNvSpPr txBox="1"/>
          <p:nvPr>
            <p:ph type="title"/>
          </p:nvPr>
        </p:nvSpPr>
        <p:spPr>
          <a:xfrm>
            <a:off x="457200" y="274637"/>
            <a:ext cx="8229600" cy="1143000"/>
          </a:xfrm>
          <a:prstGeom prst="rect">
            <a:avLst/>
          </a:prstGeom>
          <a:noFill/>
          <a:ln>
            <a:noFill/>
          </a:ln>
        </p:spPr>
        <p:txBody>
          <a:bodyPr anchorCtr="0" anchor="ctr" bIns="45700" lIns="91425" rIns="91425" tIns="45700">
            <a:noAutofit/>
          </a:bodyPr>
          <a:lstStyle/>
          <a:p>
            <a:pPr indent="0" lvl="0" marL="0" marR="0" rtl="0" algn="ctr">
              <a:lnSpc>
                <a:spcPct val="100000"/>
              </a:lnSpc>
              <a:spcBef>
                <a:spcPts val="0"/>
              </a:spcBef>
              <a:spcAft>
                <a:spcPts val="0"/>
              </a:spcAft>
              <a:buClr>
                <a:schemeClr val="lt1"/>
              </a:buClr>
              <a:buSzPct val="25000"/>
              <a:buFont typeface="Calibri"/>
              <a:buNone/>
            </a:pPr>
            <a:r>
              <a:rPr b="1" i="0" lang="en-US" sz="2800" u="none" cap="none" strike="noStrike">
                <a:solidFill>
                  <a:schemeClr val="lt1"/>
                </a:solidFill>
                <a:latin typeface="Calibri"/>
                <a:ea typeface="Calibri"/>
                <a:cs typeface="Calibri"/>
                <a:sym typeface="Calibri"/>
              </a:rPr>
              <a:t>NONPROGRESSIVE or PROGRESSIVE</a:t>
            </a: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p:cSld>
    <p:spTree>
      <p:nvGrpSpPr>
        <p:cNvPr id="170" name="Shape 170"/>
        <p:cNvGrpSpPr/>
        <p:nvPr/>
      </p:nvGrpSpPr>
      <p:grpSpPr>
        <a:xfrm>
          <a:off x="0" y="0"/>
          <a:ext cx="0" cy="0"/>
          <a:chOff x="0" y="0"/>
          <a:chExt cx="0" cy="0"/>
        </a:xfrm>
      </p:grpSpPr>
      <p:sp>
        <p:nvSpPr>
          <p:cNvPr id="171" name="Shape 171"/>
          <p:cNvSpPr txBox="1"/>
          <p:nvPr>
            <p:ph idx="1" type="body"/>
          </p:nvPr>
        </p:nvSpPr>
        <p:spPr>
          <a:xfrm>
            <a:off x="457200" y="1600200"/>
            <a:ext cx="4038599" cy="4525961"/>
          </a:xfrm>
          <a:prstGeom prst="rect">
            <a:avLst/>
          </a:prstGeom>
          <a:noFill/>
          <a:ln>
            <a:noFill/>
          </a:ln>
        </p:spPr>
        <p:txBody>
          <a:bodyPr anchorCtr="0" anchor="t" bIns="45700" lIns="91425" rIns="91425" tIns="45700">
            <a:noAutofit/>
          </a:bodyPr>
          <a:lstStyle/>
          <a:p>
            <a:pPr indent="0" lvl="0" marL="0" marR="0" rtl="0" algn="l">
              <a:lnSpc>
                <a:spcPct val="100000"/>
              </a:lnSpc>
              <a:spcBef>
                <a:spcPts val="0"/>
              </a:spcBef>
              <a:spcAft>
                <a:spcPts val="0"/>
              </a:spcAft>
              <a:buClr>
                <a:schemeClr val="lt1"/>
              </a:buClr>
              <a:buSzPct val="25000"/>
              <a:buFont typeface="Arial"/>
              <a:buNone/>
            </a:pPr>
            <a:r>
              <a:rPr b="0" i="0" lang="en-US" sz="2400" u="none">
                <a:solidFill>
                  <a:schemeClr val="lt1"/>
                </a:solidFill>
                <a:latin typeface="Calibri"/>
                <a:ea typeface="Calibri"/>
                <a:cs typeface="Calibri"/>
                <a:sym typeface="Calibri"/>
              </a:rPr>
              <a:t>feel  (bir nesnenin bize verdiği </a:t>
            </a:r>
            <a:r>
              <a:rPr b="0" i="1" lang="en-US" sz="2400" u="none">
                <a:solidFill>
                  <a:schemeClr val="lt1"/>
                </a:solidFill>
                <a:latin typeface="Calibri"/>
                <a:ea typeface="Calibri"/>
                <a:cs typeface="Calibri"/>
                <a:sym typeface="Calibri"/>
              </a:rPr>
              <a:t>duyguyu </a:t>
            </a:r>
            <a:r>
              <a:rPr b="0" i="0" lang="en-US" sz="2400" u="none">
                <a:solidFill>
                  <a:schemeClr val="lt1"/>
                </a:solidFill>
                <a:latin typeface="Calibri"/>
                <a:ea typeface="Calibri"/>
                <a:cs typeface="Calibri"/>
                <a:sym typeface="Calibri"/>
              </a:rPr>
              <a:t>ifade ederken; </a:t>
            </a:r>
            <a:r>
              <a:rPr b="0" i="1" lang="en-US" sz="2400" u="none">
                <a:solidFill>
                  <a:schemeClr val="lt1"/>
                </a:solidFill>
                <a:latin typeface="Calibri"/>
                <a:ea typeface="Calibri"/>
                <a:cs typeface="Calibri"/>
                <a:sym typeface="Calibri"/>
              </a:rPr>
              <a:t>"sezinlemek, ummak"  </a:t>
            </a:r>
            <a:r>
              <a:rPr b="0" i="0" lang="en-US" sz="2400" u="none">
                <a:solidFill>
                  <a:schemeClr val="lt1"/>
                </a:solidFill>
                <a:latin typeface="Calibri"/>
                <a:ea typeface="Calibri"/>
                <a:cs typeface="Calibri"/>
                <a:sym typeface="Calibri"/>
              </a:rPr>
              <a:t>anlamında)</a:t>
            </a:r>
          </a:p>
          <a:p>
            <a:pPr indent="0" lvl="0" marL="0" marR="0" rtl="0" algn="l">
              <a:lnSpc>
                <a:spcPct val="100000"/>
              </a:lnSpc>
              <a:spcBef>
                <a:spcPts val="480"/>
              </a:spcBef>
              <a:spcAft>
                <a:spcPts val="0"/>
              </a:spcAft>
              <a:buClr>
                <a:schemeClr val="lt1"/>
              </a:buClr>
              <a:buSzPct val="100000"/>
              <a:buFont typeface="Arial"/>
              <a:buChar char="•"/>
            </a:pPr>
            <a:r>
              <a:rPr b="0" i="0" lang="en-US" sz="2400" u="none">
                <a:solidFill>
                  <a:schemeClr val="lt1"/>
                </a:solidFill>
                <a:latin typeface="Calibri"/>
                <a:ea typeface="Calibri"/>
                <a:cs typeface="Calibri"/>
                <a:sym typeface="Calibri"/>
              </a:rPr>
              <a:t>This pillow </a:t>
            </a:r>
            <a:r>
              <a:rPr b="0" i="1" lang="en-US" sz="2400" u="none">
                <a:solidFill>
                  <a:schemeClr val="lt1"/>
                </a:solidFill>
                <a:latin typeface="Calibri"/>
                <a:ea typeface="Calibri"/>
                <a:cs typeface="Calibri"/>
                <a:sym typeface="Calibri"/>
              </a:rPr>
              <a:t>feels </a:t>
            </a:r>
            <a:r>
              <a:rPr b="0" i="0" lang="en-US" sz="2400" u="none">
                <a:solidFill>
                  <a:schemeClr val="lt1"/>
                </a:solidFill>
                <a:latin typeface="Calibri"/>
                <a:ea typeface="Calibri"/>
                <a:cs typeface="Calibri"/>
                <a:sym typeface="Calibri"/>
              </a:rPr>
              <a:t>very hard. (This </a:t>
            </a:r>
            <a:r>
              <a:rPr b="0" i="1" lang="en-US" sz="2400" u="none">
                <a:solidFill>
                  <a:schemeClr val="lt1"/>
                </a:solidFill>
                <a:latin typeface="Calibri"/>
                <a:ea typeface="Calibri"/>
                <a:cs typeface="Calibri"/>
                <a:sym typeface="Calibri"/>
              </a:rPr>
              <a:t>pillow is very hard./Bu yastık çok sert.) I </a:t>
            </a:r>
            <a:r>
              <a:rPr b="0" i="0" lang="en-US" sz="2400" u="none">
                <a:solidFill>
                  <a:schemeClr val="lt1"/>
                </a:solidFill>
                <a:latin typeface="Calibri"/>
                <a:ea typeface="Calibri"/>
                <a:cs typeface="Calibri"/>
                <a:sym typeface="Calibri"/>
              </a:rPr>
              <a:t>feel (that) something bad will happen. </a:t>
            </a:r>
            <a:r>
              <a:rPr b="0" i="1" lang="en-US" sz="2400" u="none">
                <a:solidFill>
                  <a:schemeClr val="lt1"/>
                </a:solidFill>
                <a:latin typeface="Calibri"/>
                <a:ea typeface="Calibri"/>
                <a:cs typeface="Calibri"/>
                <a:sym typeface="Calibri"/>
              </a:rPr>
              <a:t>(Kötü bir şeylerin olacağını hissediyorum.)</a:t>
            </a:r>
          </a:p>
          <a:p>
            <a:pPr indent="-342900" lvl="0" marL="342900" marR="0" rtl="0" algn="l">
              <a:spcBef>
                <a:spcPts val="480"/>
              </a:spcBef>
              <a:spcAft>
                <a:spcPts val="0"/>
              </a:spcAft>
              <a:buClr>
                <a:schemeClr val="lt1"/>
              </a:buClr>
              <a:buSzPct val="100000"/>
              <a:buFont typeface="Arial"/>
              <a:buNone/>
            </a:pPr>
            <a:r>
              <a:t/>
            </a:r>
            <a:endParaRPr b="0" i="0" sz="2400" u="none">
              <a:solidFill>
                <a:schemeClr val="lt1"/>
              </a:solidFill>
              <a:latin typeface="Calibri"/>
              <a:ea typeface="Calibri"/>
              <a:cs typeface="Calibri"/>
              <a:sym typeface="Calibri"/>
            </a:endParaRPr>
          </a:p>
        </p:txBody>
      </p:sp>
      <p:sp>
        <p:nvSpPr>
          <p:cNvPr id="172" name="Shape 172"/>
          <p:cNvSpPr txBox="1"/>
          <p:nvPr>
            <p:ph idx="2" type="body"/>
          </p:nvPr>
        </p:nvSpPr>
        <p:spPr>
          <a:xfrm>
            <a:off x="4648200" y="1600200"/>
            <a:ext cx="4038599" cy="4525961"/>
          </a:xfrm>
          <a:prstGeom prst="rect">
            <a:avLst/>
          </a:prstGeom>
          <a:noFill/>
          <a:ln>
            <a:noFill/>
          </a:ln>
        </p:spPr>
        <p:txBody>
          <a:bodyPr anchorCtr="0" anchor="t" bIns="45700" lIns="91425" rIns="91425" tIns="45700">
            <a:noAutofit/>
          </a:bodyPr>
          <a:lstStyle/>
          <a:p>
            <a:pPr indent="0" lvl="0" marL="0" marR="0" rtl="0" algn="l">
              <a:lnSpc>
                <a:spcPct val="100000"/>
              </a:lnSpc>
              <a:spcBef>
                <a:spcPts val="0"/>
              </a:spcBef>
              <a:spcAft>
                <a:spcPts val="0"/>
              </a:spcAft>
              <a:buClr>
                <a:schemeClr val="lt1"/>
              </a:buClr>
              <a:buSzPct val="25000"/>
              <a:buFont typeface="Arial"/>
              <a:buNone/>
            </a:pPr>
            <a:r>
              <a:rPr b="0" i="0" lang="en-US" sz="2800" u="none">
                <a:solidFill>
                  <a:schemeClr val="lt1"/>
                </a:solidFill>
                <a:latin typeface="Calibri"/>
                <a:ea typeface="Calibri"/>
                <a:cs typeface="Calibri"/>
                <a:sym typeface="Calibri"/>
              </a:rPr>
              <a:t>feel </a:t>
            </a:r>
            <a:r>
              <a:rPr b="0" i="1" lang="en-US" sz="2800" u="none">
                <a:solidFill>
                  <a:schemeClr val="lt1"/>
                </a:solidFill>
                <a:latin typeface="Calibri"/>
                <a:ea typeface="Calibri"/>
                <a:cs typeface="Calibri"/>
                <a:sym typeface="Calibri"/>
              </a:rPr>
              <a:t>"hissetmek"</a:t>
            </a:r>
          </a:p>
          <a:p>
            <a:pPr indent="0" lvl="0" marL="0" marR="0" rtl="0" algn="l">
              <a:lnSpc>
                <a:spcPct val="100000"/>
              </a:lnSpc>
              <a:spcBef>
                <a:spcPts val="560"/>
              </a:spcBef>
              <a:spcAft>
                <a:spcPts val="0"/>
              </a:spcAft>
              <a:buClr>
                <a:schemeClr val="lt1"/>
              </a:buClr>
              <a:buSzPct val="100000"/>
              <a:buFont typeface="Arial"/>
              <a:buChar char="•"/>
            </a:pPr>
            <a:r>
              <a:rPr b="0" i="0" lang="en-US" sz="2800" u="none">
                <a:solidFill>
                  <a:schemeClr val="lt1"/>
                </a:solidFill>
                <a:latin typeface="Calibri"/>
                <a:ea typeface="Calibri"/>
                <a:cs typeface="Calibri"/>
                <a:sym typeface="Calibri"/>
              </a:rPr>
              <a:t>I </a:t>
            </a:r>
            <a:r>
              <a:rPr b="0" i="1" lang="en-US" sz="2800" u="none">
                <a:solidFill>
                  <a:schemeClr val="lt1"/>
                </a:solidFill>
                <a:latin typeface="Calibri"/>
                <a:ea typeface="Calibri"/>
                <a:cs typeface="Calibri"/>
                <a:sym typeface="Calibri"/>
              </a:rPr>
              <a:t>feel </a:t>
            </a:r>
            <a:r>
              <a:rPr b="0" i="0" lang="en-US" sz="2800" u="none">
                <a:solidFill>
                  <a:schemeClr val="lt1"/>
                </a:solidFill>
                <a:latin typeface="Calibri"/>
                <a:ea typeface="Calibri"/>
                <a:cs typeface="Calibri"/>
                <a:sym typeface="Calibri"/>
              </a:rPr>
              <a:t>better now./I'm </a:t>
            </a:r>
            <a:r>
              <a:rPr b="0" i="1" lang="en-US" sz="2800" u="none">
                <a:solidFill>
                  <a:schemeClr val="lt1"/>
                </a:solidFill>
                <a:latin typeface="Calibri"/>
                <a:ea typeface="Calibri"/>
                <a:cs typeface="Calibri"/>
                <a:sym typeface="Calibri"/>
              </a:rPr>
              <a:t>feeling </a:t>
            </a:r>
            <a:r>
              <a:rPr b="0" i="0" lang="en-US" sz="2800" u="none">
                <a:solidFill>
                  <a:schemeClr val="lt1"/>
                </a:solidFill>
                <a:latin typeface="Calibri"/>
                <a:ea typeface="Calibri"/>
                <a:cs typeface="Calibri"/>
                <a:sym typeface="Calibri"/>
              </a:rPr>
              <a:t>better now. </a:t>
            </a:r>
            <a:r>
              <a:rPr b="0" i="1" lang="en-US" sz="2800" u="none">
                <a:solidFill>
                  <a:schemeClr val="lt1"/>
                </a:solidFill>
                <a:latin typeface="Calibri"/>
                <a:ea typeface="Calibri"/>
                <a:cs typeface="Calibri"/>
                <a:sym typeface="Calibri"/>
              </a:rPr>
              <a:t>(Şimdi kendimi daha iyi hissediyorum.)</a:t>
            </a:r>
          </a:p>
          <a:p>
            <a:pPr indent="-342900" lvl="0" marL="342900" marR="0" rtl="0" algn="l">
              <a:spcBef>
                <a:spcPts val="560"/>
              </a:spcBef>
              <a:spcAft>
                <a:spcPts val="0"/>
              </a:spcAft>
              <a:buClr>
                <a:schemeClr val="lt1"/>
              </a:buClr>
              <a:buSzPct val="100000"/>
              <a:buFont typeface="Arial"/>
              <a:buNone/>
            </a:pPr>
            <a:r>
              <a:t/>
            </a:r>
            <a:endParaRPr b="0" i="0" sz="2800" u="none">
              <a:solidFill>
                <a:schemeClr val="lt1"/>
              </a:solidFill>
              <a:latin typeface="Calibri"/>
              <a:ea typeface="Calibri"/>
              <a:cs typeface="Calibri"/>
              <a:sym typeface="Calibri"/>
            </a:endParaRPr>
          </a:p>
        </p:txBody>
      </p:sp>
      <p:sp>
        <p:nvSpPr>
          <p:cNvPr id="173" name="Shape 173"/>
          <p:cNvSpPr txBox="1"/>
          <p:nvPr>
            <p:ph type="title"/>
          </p:nvPr>
        </p:nvSpPr>
        <p:spPr>
          <a:xfrm>
            <a:off x="457200" y="274637"/>
            <a:ext cx="8229600" cy="1143000"/>
          </a:xfrm>
          <a:prstGeom prst="rect">
            <a:avLst/>
          </a:prstGeom>
          <a:noFill/>
          <a:ln>
            <a:noFill/>
          </a:ln>
        </p:spPr>
        <p:txBody>
          <a:bodyPr anchorCtr="0" anchor="ctr" bIns="45700" lIns="91425" rIns="91425" tIns="45700">
            <a:noAutofit/>
          </a:bodyPr>
          <a:lstStyle/>
          <a:p>
            <a:pPr indent="0" lvl="0" marL="0" marR="0" rtl="0" algn="ctr">
              <a:lnSpc>
                <a:spcPct val="100000"/>
              </a:lnSpc>
              <a:spcBef>
                <a:spcPts val="0"/>
              </a:spcBef>
              <a:spcAft>
                <a:spcPts val="0"/>
              </a:spcAft>
              <a:buClr>
                <a:schemeClr val="lt1"/>
              </a:buClr>
              <a:buSzPct val="25000"/>
              <a:buFont typeface="Calibri"/>
              <a:buNone/>
            </a:pPr>
            <a:r>
              <a:rPr b="1" i="0" lang="en-US" sz="2800" u="none" cap="none" strike="noStrike">
                <a:solidFill>
                  <a:schemeClr val="lt1"/>
                </a:solidFill>
                <a:latin typeface="Calibri"/>
                <a:ea typeface="Calibri"/>
                <a:cs typeface="Calibri"/>
                <a:sym typeface="Calibri"/>
              </a:rPr>
              <a:t>NONPROGRESSIVE or PROGRESSIVE</a:t>
            </a: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p:cSld>
    <p:spTree>
      <p:nvGrpSpPr>
        <p:cNvPr id="177" name="Shape 177"/>
        <p:cNvGrpSpPr/>
        <p:nvPr/>
      </p:nvGrpSpPr>
      <p:grpSpPr>
        <a:xfrm>
          <a:off x="0" y="0"/>
          <a:ext cx="0" cy="0"/>
          <a:chOff x="0" y="0"/>
          <a:chExt cx="0" cy="0"/>
        </a:xfrm>
      </p:grpSpPr>
      <p:sp>
        <p:nvSpPr>
          <p:cNvPr id="178" name="Shape 178"/>
          <p:cNvSpPr txBox="1"/>
          <p:nvPr>
            <p:ph idx="1" type="body"/>
          </p:nvPr>
        </p:nvSpPr>
        <p:spPr>
          <a:xfrm>
            <a:off x="457200" y="1600200"/>
            <a:ext cx="4038599" cy="4525961"/>
          </a:xfrm>
          <a:prstGeom prst="rect">
            <a:avLst/>
          </a:prstGeom>
          <a:noFill/>
          <a:ln>
            <a:noFill/>
          </a:ln>
        </p:spPr>
        <p:txBody>
          <a:bodyPr anchorCtr="0" anchor="t" bIns="45700" lIns="91425" rIns="91425" tIns="45700">
            <a:noAutofit/>
          </a:bodyPr>
          <a:lstStyle/>
          <a:p>
            <a:pPr indent="0" lvl="0" marL="0" marR="0" rtl="0" algn="l">
              <a:lnSpc>
                <a:spcPct val="100000"/>
              </a:lnSpc>
              <a:spcBef>
                <a:spcPts val="0"/>
              </a:spcBef>
              <a:spcAft>
                <a:spcPts val="0"/>
              </a:spcAft>
              <a:buClr>
                <a:schemeClr val="lt1"/>
              </a:buClr>
              <a:buSzPct val="25000"/>
              <a:buFont typeface="Arial"/>
              <a:buNone/>
            </a:pPr>
            <a:r>
              <a:rPr b="1" i="0" lang="en-US" sz="2400" u="none">
                <a:solidFill>
                  <a:schemeClr val="lt1"/>
                </a:solidFill>
                <a:latin typeface="Calibri"/>
                <a:ea typeface="Calibri"/>
                <a:cs typeface="Calibri"/>
                <a:sym typeface="Calibri"/>
              </a:rPr>
              <a:t>look     </a:t>
            </a:r>
            <a:r>
              <a:rPr b="1" i="1" lang="en-US" sz="2400" u="none">
                <a:solidFill>
                  <a:schemeClr val="lt1"/>
                </a:solidFill>
                <a:latin typeface="Calibri"/>
                <a:ea typeface="Calibri"/>
                <a:cs typeface="Calibri"/>
                <a:sym typeface="Calibri"/>
              </a:rPr>
              <a:t>"gibi görünmek'</a:t>
            </a:r>
          </a:p>
          <a:p>
            <a:pPr indent="0" lvl="0" marL="0" marR="0" rtl="0" algn="l">
              <a:lnSpc>
                <a:spcPct val="100000"/>
              </a:lnSpc>
              <a:spcBef>
                <a:spcPts val="480"/>
              </a:spcBef>
              <a:spcAft>
                <a:spcPts val="0"/>
              </a:spcAft>
              <a:buClr>
                <a:schemeClr val="lt1"/>
              </a:buClr>
              <a:buSzPct val="100000"/>
              <a:buFont typeface="Arial"/>
              <a:buChar char="•"/>
            </a:pPr>
            <a:r>
              <a:rPr b="0" i="0" lang="en-US" sz="2400" u="none">
                <a:solidFill>
                  <a:schemeClr val="lt1"/>
                </a:solidFill>
                <a:latin typeface="Calibri"/>
                <a:ea typeface="Calibri"/>
                <a:cs typeface="Calibri"/>
                <a:sym typeface="Calibri"/>
              </a:rPr>
              <a:t>You </a:t>
            </a:r>
            <a:r>
              <a:rPr b="0" i="1" lang="en-US" sz="2400" u="none">
                <a:solidFill>
                  <a:schemeClr val="lt1"/>
                </a:solidFill>
                <a:latin typeface="Calibri"/>
                <a:ea typeface="Calibri"/>
                <a:cs typeface="Calibri"/>
                <a:sym typeface="Calibri"/>
              </a:rPr>
              <a:t>look </a:t>
            </a:r>
            <a:r>
              <a:rPr b="0" i="0" lang="en-US" sz="2400" u="none">
                <a:solidFill>
                  <a:schemeClr val="lt1"/>
                </a:solidFill>
                <a:latin typeface="Calibri"/>
                <a:ea typeface="Calibri"/>
                <a:cs typeface="Calibri"/>
                <a:sym typeface="Calibri"/>
              </a:rPr>
              <a:t>ill. You'd better go home.</a:t>
            </a:r>
            <a:br>
              <a:rPr b="0" i="0" lang="en-US" sz="2400" u="none">
                <a:solidFill>
                  <a:schemeClr val="lt1"/>
                </a:solidFill>
                <a:latin typeface="Calibri"/>
                <a:ea typeface="Calibri"/>
                <a:cs typeface="Calibri"/>
                <a:sym typeface="Calibri"/>
              </a:rPr>
            </a:br>
            <a:r>
              <a:rPr b="0" i="0" lang="en-US" sz="2400" u="none">
                <a:solidFill>
                  <a:schemeClr val="lt1"/>
                </a:solidFill>
                <a:latin typeface="Calibri"/>
                <a:ea typeface="Calibri"/>
                <a:cs typeface="Calibri"/>
                <a:sym typeface="Calibri"/>
              </a:rPr>
              <a:t>That ladder </a:t>
            </a:r>
            <a:r>
              <a:rPr b="0" i="1" lang="en-US" sz="2400" u="none">
                <a:solidFill>
                  <a:schemeClr val="lt1"/>
                </a:solidFill>
                <a:latin typeface="Calibri"/>
                <a:ea typeface="Calibri"/>
                <a:cs typeface="Calibri"/>
                <a:sym typeface="Calibri"/>
              </a:rPr>
              <a:t>doesn't look </a:t>
            </a:r>
            <a:r>
              <a:rPr b="0" i="0" lang="en-US" sz="2400" u="none">
                <a:solidFill>
                  <a:schemeClr val="lt1"/>
                </a:solidFill>
                <a:latin typeface="Calibri"/>
                <a:ea typeface="Calibri"/>
                <a:cs typeface="Calibri"/>
                <a:sym typeface="Calibri"/>
              </a:rPr>
              <a:t>safe.	</a:t>
            </a:r>
          </a:p>
          <a:p>
            <a:pPr indent="0" lvl="0" marL="0" marR="0" rtl="0" algn="l">
              <a:lnSpc>
                <a:spcPct val="100000"/>
              </a:lnSpc>
              <a:spcBef>
                <a:spcPts val="480"/>
              </a:spcBef>
              <a:spcAft>
                <a:spcPts val="0"/>
              </a:spcAft>
              <a:buClr>
                <a:schemeClr val="lt1"/>
              </a:buClr>
              <a:buSzPct val="25000"/>
              <a:buFont typeface="Arial"/>
              <a:buNone/>
            </a:pPr>
            <a:r>
              <a:rPr b="0" i="0" lang="en-US" sz="2400" u="none">
                <a:solidFill>
                  <a:schemeClr val="lt1"/>
                </a:solidFill>
                <a:latin typeface="Calibri"/>
                <a:ea typeface="Calibri"/>
                <a:cs typeface="Calibri"/>
                <a:sym typeface="Calibri"/>
              </a:rPr>
              <a:t>appear  </a:t>
            </a:r>
            <a:r>
              <a:rPr b="0" i="1" lang="en-US" sz="2400" u="none">
                <a:solidFill>
                  <a:schemeClr val="lt1"/>
                </a:solidFill>
                <a:latin typeface="Calibri"/>
                <a:ea typeface="Calibri"/>
                <a:cs typeface="Calibri"/>
                <a:sym typeface="Calibri"/>
              </a:rPr>
              <a:t>"gibi görünmek"</a:t>
            </a:r>
          </a:p>
          <a:p>
            <a:pPr indent="0" lvl="0" marL="0" marR="0" rtl="0" algn="l">
              <a:lnSpc>
                <a:spcPct val="100000"/>
              </a:lnSpc>
              <a:spcBef>
                <a:spcPts val="480"/>
              </a:spcBef>
              <a:spcAft>
                <a:spcPts val="0"/>
              </a:spcAft>
              <a:buClr>
                <a:schemeClr val="lt1"/>
              </a:buClr>
              <a:buSzPct val="100000"/>
              <a:buFont typeface="Arial"/>
              <a:buChar char="•"/>
            </a:pPr>
            <a:r>
              <a:rPr b="0" i="0" lang="en-US" sz="2400" u="none">
                <a:solidFill>
                  <a:schemeClr val="lt1"/>
                </a:solidFill>
                <a:latin typeface="Calibri"/>
                <a:ea typeface="Calibri"/>
                <a:cs typeface="Calibri"/>
                <a:sym typeface="Calibri"/>
              </a:rPr>
              <a:t>The teacher </a:t>
            </a:r>
            <a:r>
              <a:rPr b="0" i="1" lang="en-US" sz="2400" u="none">
                <a:solidFill>
                  <a:schemeClr val="lt1"/>
                </a:solidFill>
                <a:latin typeface="Calibri"/>
                <a:ea typeface="Calibri"/>
                <a:cs typeface="Calibri"/>
                <a:sym typeface="Calibri"/>
              </a:rPr>
              <a:t>appears </a:t>
            </a:r>
            <a:r>
              <a:rPr b="0" i="0" lang="en-US" sz="2400" u="none">
                <a:solidFill>
                  <a:schemeClr val="lt1"/>
                </a:solidFill>
                <a:latin typeface="Calibri"/>
                <a:ea typeface="Calibri"/>
                <a:cs typeface="Calibri"/>
                <a:sym typeface="Calibri"/>
              </a:rPr>
              <a:t>to be in a bad mood today. She </a:t>
            </a:r>
            <a:r>
              <a:rPr b="0" i="1" lang="en-US" sz="2400" u="none">
                <a:solidFill>
                  <a:schemeClr val="lt1"/>
                </a:solidFill>
                <a:latin typeface="Calibri"/>
                <a:ea typeface="Calibri"/>
                <a:cs typeface="Calibri"/>
                <a:sym typeface="Calibri"/>
              </a:rPr>
              <a:t>appears </a:t>
            </a:r>
            <a:r>
              <a:rPr b="0" i="0" lang="en-US" sz="2400" u="none">
                <a:solidFill>
                  <a:schemeClr val="lt1"/>
                </a:solidFill>
                <a:latin typeface="Calibri"/>
                <a:ea typeface="Calibri"/>
                <a:cs typeface="Calibri"/>
                <a:sym typeface="Calibri"/>
              </a:rPr>
              <a:t>to be bored with the film.</a:t>
            </a:r>
          </a:p>
          <a:p>
            <a:pPr indent="-342900" lvl="0" marL="342900" marR="0" rtl="0" algn="l">
              <a:spcBef>
                <a:spcPts val="480"/>
              </a:spcBef>
              <a:spcAft>
                <a:spcPts val="0"/>
              </a:spcAft>
              <a:buClr>
                <a:schemeClr val="lt1"/>
              </a:buClr>
              <a:buSzPct val="100000"/>
              <a:buFont typeface="Arial"/>
              <a:buNone/>
            </a:pPr>
            <a:r>
              <a:t/>
            </a:r>
            <a:endParaRPr b="0" i="0" sz="2400" u="none">
              <a:solidFill>
                <a:schemeClr val="lt1"/>
              </a:solidFill>
              <a:latin typeface="Calibri"/>
              <a:ea typeface="Calibri"/>
              <a:cs typeface="Calibri"/>
              <a:sym typeface="Calibri"/>
            </a:endParaRPr>
          </a:p>
        </p:txBody>
      </p:sp>
      <p:sp>
        <p:nvSpPr>
          <p:cNvPr id="179" name="Shape 179"/>
          <p:cNvSpPr txBox="1"/>
          <p:nvPr>
            <p:ph idx="2" type="body"/>
          </p:nvPr>
        </p:nvSpPr>
        <p:spPr>
          <a:xfrm>
            <a:off x="4648200" y="1600200"/>
            <a:ext cx="4038599" cy="4525961"/>
          </a:xfrm>
          <a:prstGeom prst="rect">
            <a:avLst/>
          </a:prstGeom>
          <a:noFill/>
          <a:ln>
            <a:noFill/>
          </a:ln>
        </p:spPr>
        <p:txBody>
          <a:bodyPr anchorCtr="0" anchor="t" bIns="45700" lIns="91425" rIns="91425" tIns="45700">
            <a:noAutofit/>
          </a:bodyPr>
          <a:lstStyle/>
          <a:p>
            <a:pPr indent="0" lvl="0" marL="0" marR="0" rtl="0" algn="l">
              <a:lnSpc>
                <a:spcPct val="100000"/>
              </a:lnSpc>
              <a:spcBef>
                <a:spcPts val="0"/>
              </a:spcBef>
              <a:spcAft>
                <a:spcPts val="0"/>
              </a:spcAft>
              <a:buClr>
                <a:schemeClr val="lt1"/>
              </a:buClr>
              <a:buSzPct val="25000"/>
              <a:buFont typeface="Arial"/>
              <a:buNone/>
            </a:pPr>
            <a:r>
              <a:rPr b="0" i="0" lang="en-US" sz="2800" u="none">
                <a:solidFill>
                  <a:schemeClr val="lt1"/>
                </a:solidFill>
                <a:latin typeface="Calibri"/>
                <a:ea typeface="Calibri"/>
                <a:cs typeface="Calibri"/>
                <a:sym typeface="Calibri"/>
              </a:rPr>
              <a:t>look </a:t>
            </a:r>
            <a:r>
              <a:rPr b="0" i="1" lang="en-US" sz="2800" u="none">
                <a:solidFill>
                  <a:schemeClr val="lt1"/>
                </a:solidFill>
                <a:latin typeface="Calibri"/>
                <a:ea typeface="Calibri"/>
                <a:cs typeface="Calibri"/>
                <a:sym typeface="Calibri"/>
              </a:rPr>
              <a:t>"bakmak'</a:t>
            </a:r>
          </a:p>
          <a:p>
            <a:pPr indent="0" lvl="0" marL="0" marR="0" rtl="0" algn="l">
              <a:lnSpc>
                <a:spcPct val="100000"/>
              </a:lnSpc>
              <a:spcBef>
                <a:spcPts val="560"/>
              </a:spcBef>
              <a:spcAft>
                <a:spcPts val="0"/>
              </a:spcAft>
              <a:buClr>
                <a:schemeClr val="lt1"/>
              </a:buClr>
              <a:buSzPct val="100000"/>
              <a:buFont typeface="Arial"/>
              <a:buChar char="•"/>
            </a:pPr>
            <a:r>
              <a:rPr b="0" i="0" lang="en-US" sz="2800" u="none">
                <a:solidFill>
                  <a:schemeClr val="lt1"/>
                </a:solidFill>
                <a:latin typeface="Calibri"/>
                <a:ea typeface="Calibri"/>
                <a:cs typeface="Calibri"/>
                <a:sym typeface="Calibri"/>
              </a:rPr>
              <a:t>Why are you </a:t>
            </a:r>
            <a:r>
              <a:rPr b="0" i="1" lang="en-US" sz="2800" u="none">
                <a:solidFill>
                  <a:schemeClr val="lt1"/>
                </a:solidFill>
                <a:latin typeface="Calibri"/>
                <a:ea typeface="Calibri"/>
                <a:cs typeface="Calibri"/>
                <a:sym typeface="Calibri"/>
              </a:rPr>
              <a:t>looking </a:t>
            </a:r>
            <a:r>
              <a:rPr b="0" i="0" lang="en-US" sz="2800" u="none">
                <a:solidFill>
                  <a:schemeClr val="lt1"/>
                </a:solidFill>
                <a:latin typeface="Calibri"/>
                <a:ea typeface="Calibri"/>
                <a:cs typeface="Calibri"/>
                <a:sym typeface="Calibri"/>
              </a:rPr>
              <a:t>out of the window?</a:t>
            </a:r>
          </a:p>
          <a:p>
            <a:pPr indent="0" lvl="0" marL="0" marR="0" rtl="0" algn="l">
              <a:lnSpc>
                <a:spcPct val="100000"/>
              </a:lnSpc>
              <a:spcBef>
                <a:spcPts val="560"/>
              </a:spcBef>
              <a:spcAft>
                <a:spcPts val="0"/>
              </a:spcAft>
              <a:buClr>
                <a:schemeClr val="lt1"/>
              </a:buClr>
              <a:buSzPct val="25000"/>
              <a:buFont typeface="Arial"/>
              <a:buNone/>
            </a:pPr>
            <a:r>
              <a:rPr b="0" i="0" lang="en-US" sz="2800" u="none">
                <a:solidFill>
                  <a:schemeClr val="lt1"/>
                </a:solidFill>
                <a:latin typeface="Calibri"/>
                <a:ea typeface="Calibri"/>
                <a:cs typeface="Calibri"/>
                <a:sym typeface="Calibri"/>
              </a:rPr>
              <a:t>appear </a:t>
            </a:r>
            <a:r>
              <a:rPr b="0" i="1" lang="en-US" sz="2800" u="none">
                <a:solidFill>
                  <a:schemeClr val="lt1"/>
                </a:solidFill>
                <a:latin typeface="Calibri"/>
                <a:ea typeface="Calibri"/>
                <a:cs typeface="Calibri"/>
                <a:sym typeface="Calibri"/>
              </a:rPr>
              <a:t>"(ortaya) çıkmak'</a:t>
            </a:r>
          </a:p>
          <a:p>
            <a:pPr indent="0" lvl="0" marL="0" marR="0" rtl="0" algn="l">
              <a:lnSpc>
                <a:spcPct val="100000"/>
              </a:lnSpc>
              <a:spcBef>
                <a:spcPts val="560"/>
              </a:spcBef>
              <a:spcAft>
                <a:spcPts val="0"/>
              </a:spcAft>
              <a:buClr>
                <a:schemeClr val="lt1"/>
              </a:buClr>
              <a:buSzPct val="100000"/>
              <a:buFont typeface="Arial"/>
              <a:buChar char="•"/>
            </a:pPr>
            <a:r>
              <a:rPr b="0" i="0" lang="en-US" sz="2800" u="none">
                <a:solidFill>
                  <a:schemeClr val="lt1"/>
                </a:solidFill>
                <a:latin typeface="Calibri"/>
                <a:ea typeface="Calibri"/>
                <a:cs typeface="Calibri"/>
                <a:sym typeface="Calibri"/>
              </a:rPr>
              <a:t>The comedian </a:t>
            </a:r>
            <a:r>
              <a:rPr b="0" i="1" lang="en-US" sz="2800" u="none">
                <a:solidFill>
                  <a:schemeClr val="lt1"/>
                </a:solidFill>
                <a:latin typeface="Calibri"/>
                <a:ea typeface="Calibri"/>
                <a:cs typeface="Calibri"/>
                <a:sym typeface="Calibri"/>
              </a:rPr>
              <a:t>is appearing </a:t>
            </a:r>
            <a:r>
              <a:rPr b="0" i="0" lang="en-US" sz="2800" u="none">
                <a:solidFill>
                  <a:schemeClr val="lt1"/>
                </a:solidFill>
                <a:latin typeface="Calibri"/>
                <a:ea typeface="Calibri"/>
                <a:cs typeface="Calibri"/>
                <a:sym typeface="Calibri"/>
              </a:rPr>
              <a:t>nightly at the Broken Door club.</a:t>
            </a:r>
          </a:p>
          <a:p>
            <a:pPr indent="-342900" lvl="0" marL="342900" marR="0" rtl="0" algn="l">
              <a:spcBef>
                <a:spcPts val="560"/>
              </a:spcBef>
              <a:spcAft>
                <a:spcPts val="0"/>
              </a:spcAft>
              <a:buClr>
                <a:schemeClr val="lt1"/>
              </a:buClr>
              <a:buSzPct val="100000"/>
              <a:buFont typeface="Arial"/>
              <a:buNone/>
            </a:pPr>
            <a:r>
              <a:t/>
            </a:r>
            <a:endParaRPr b="0" i="0" sz="2800" u="none">
              <a:solidFill>
                <a:schemeClr val="lt1"/>
              </a:solidFill>
              <a:latin typeface="Calibri"/>
              <a:ea typeface="Calibri"/>
              <a:cs typeface="Calibri"/>
              <a:sym typeface="Calibri"/>
            </a:endParaRPr>
          </a:p>
        </p:txBody>
      </p:sp>
      <p:sp>
        <p:nvSpPr>
          <p:cNvPr id="180" name="Shape 180"/>
          <p:cNvSpPr txBox="1"/>
          <p:nvPr>
            <p:ph type="title"/>
          </p:nvPr>
        </p:nvSpPr>
        <p:spPr>
          <a:xfrm>
            <a:off x="457200" y="274637"/>
            <a:ext cx="8229600" cy="1143000"/>
          </a:xfrm>
          <a:prstGeom prst="rect">
            <a:avLst/>
          </a:prstGeom>
          <a:noFill/>
          <a:ln>
            <a:noFill/>
          </a:ln>
        </p:spPr>
        <p:txBody>
          <a:bodyPr anchorCtr="0" anchor="ctr" bIns="45700" lIns="91425" rIns="91425" tIns="45700">
            <a:noAutofit/>
          </a:bodyPr>
          <a:lstStyle/>
          <a:p>
            <a:pPr indent="0" lvl="0" marL="0" marR="0" rtl="0" algn="ctr">
              <a:lnSpc>
                <a:spcPct val="100000"/>
              </a:lnSpc>
              <a:spcBef>
                <a:spcPts val="0"/>
              </a:spcBef>
              <a:spcAft>
                <a:spcPts val="0"/>
              </a:spcAft>
              <a:buClr>
                <a:schemeClr val="lt1"/>
              </a:buClr>
              <a:buSzPct val="25000"/>
              <a:buFont typeface="Calibri"/>
              <a:buNone/>
            </a:pPr>
            <a:r>
              <a:rPr b="1" i="0" lang="en-US" sz="2800" u="none" cap="none" strike="noStrike">
                <a:solidFill>
                  <a:schemeClr val="lt1"/>
                </a:solidFill>
                <a:latin typeface="Calibri"/>
                <a:ea typeface="Calibri"/>
                <a:cs typeface="Calibri"/>
                <a:sym typeface="Calibri"/>
              </a:rPr>
              <a:t>NONPROGRESSIVE or PROGRESSIVE</a:t>
            </a: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p:cSld>
    <p:spTree>
      <p:nvGrpSpPr>
        <p:cNvPr id="184" name="Shape 184"/>
        <p:cNvGrpSpPr/>
        <p:nvPr/>
      </p:nvGrpSpPr>
      <p:grpSpPr>
        <a:xfrm>
          <a:off x="0" y="0"/>
          <a:ext cx="0" cy="0"/>
          <a:chOff x="0" y="0"/>
          <a:chExt cx="0" cy="0"/>
        </a:xfrm>
      </p:grpSpPr>
      <p:sp>
        <p:nvSpPr>
          <p:cNvPr id="185" name="Shape 185"/>
          <p:cNvSpPr txBox="1"/>
          <p:nvPr>
            <p:ph idx="1" type="body"/>
          </p:nvPr>
        </p:nvSpPr>
        <p:spPr>
          <a:xfrm>
            <a:off x="457200" y="1600200"/>
            <a:ext cx="4038599" cy="4525961"/>
          </a:xfrm>
          <a:prstGeom prst="rect">
            <a:avLst/>
          </a:prstGeom>
          <a:noFill/>
          <a:ln>
            <a:noFill/>
          </a:ln>
        </p:spPr>
        <p:txBody>
          <a:bodyPr anchorCtr="0" anchor="t" bIns="45700" lIns="91425" rIns="91425" tIns="45700">
            <a:noAutofit/>
          </a:bodyPr>
          <a:lstStyle/>
          <a:p>
            <a:pPr indent="0" lvl="0" marL="0" marR="0" rtl="0" algn="l">
              <a:lnSpc>
                <a:spcPct val="100000"/>
              </a:lnSpc>
              <a:spcBef>
                <a:spcPts val="0"/>
              </a:spcBef>
              <a:spcAft>
                <a:spcPts val="0"/>
              </a:spcAft>
              <a:buClr>
                <a:schemeClr val="lt1"/>
              </a:buClr>
              <a:buSzPct val="25000"/>
              <a:buFont typeface="Arial"/>
              <a:buNone/>
            </a:pPr>
            <a:r>
              <a:rPr b="0" i="0" lang="en-US" sz="2800" u="none">
                <a:solidFill>
                  <a:schemeClr val="lt1"/>
                </a:solidFill>
                <a:latin typeface="Calibri"/>
                <a:ea typeface="Calibri"/>
                <a:cs typeface="Calibri"/>
                <a:sym typeface="Calibri"/>
              </a:rPr>
              <a:t>weigh    (bir nesnenin </a:t>
            </a:r>
            <a:r>
              <a:rPr b="0" i="1" lang="en-US" sz="2800" u="none">
                <a:solidFill>
                  <a:schemeClr val="lt1"/>
                </a:solidFill>
                <a:latin typeface="Calibri"/>
                <a:ea typeface="Calibri"/>
                <a:cs typeface="Calibri"/>
                <a:sym typeface="Calibri"/>
              </a:rPr>
              <a:t>ağırlığını </a:t>
            </a:r>
            <a:r>
              <a:rPr b="0" i="0" lang="en-US" sz="2800" u="none">
                <a:solidFill>
                  <a:schemeClr val="lt1"/>
                </a:solidFill>
                <a:latin typeface="Calibri"/>
                <a:ea typeface="Calibri"/>
                <a:cs typeface="Calibri"/>
                <a:sym typeface="Calibri"/>
              </a:rPr>
              <a:t>söylerken)</a:t>
            </a:r>
          </a:p>
          <a:p>
            <a:pPr indent="0" lvl="0" marL="0" marR="0" rtl="0" algn="l">
              <a:lnSpc>
                <a:spcPct val="100000"/>
              </a:lnSpc>
              <a:spcBef>
                <a:spcPts val="560"/>
              </a:spcBef>
              <a:spcAft>
                <a:spcPts val="0"/>
              </a:spcAft>
              <a:buClr>
                <a:schemeClr val="lt1"/>
              </a:buClr>
              <a:buSzPct val="100000"/>
              <a:buFont typeface="Arial"/>
              <a:buChar char="•"/>
            </a:pPr>
            <a:r>
              <a:rPr b="0" i="0" lang="en-US" sz="2800" u="none">
                <a:solidFill>
                  <a:schemeClr val="lt1"/>
                </a:solidFill>
                <a:latin typeface="Calibri"/>
                <a:ea typeface="Calibri"/>
                <a:cs typeface="Calibri"/>
                <a:sym typeface="Calibri"/>
              </a:rPr>
              <a:t>The baby </a:t>
            </a:r>
            <a:r>
              <a:rPr b="0" i="1" lang="en-US" sz="2800" u="none">
                <a:solidFill>
                  <a:schemeClr val="lt1"/>
                </a:solidFill>
                <a:latin typeface="Calibri"/>
                <a:ea typeface="Calibri"/>
                <a:cs typeface="Calibri"/>
                <a:sym typeface="Calibri"/>
              </a:rPr>
              <a:t>weighs </a:t>
            </a:r>
            <a:r>
              <a:rPr b="0" i="0" lang="en-US" sz="2800" u="none">
                <a:solidFill>
                  <a:schemeClr val="lt1"/>
                </a:solidFill>
                <a:latin typeface="Calibri"/>
                <a:ea typeface="Calibri"/>
                <a:cs typeface="Calibri"/>
                <a:sym typeface="Calibri"/>
              </a:rPr>
              <a:t>six kilograms.      </a:t>
            </a:r>
          </a:p>
        </p:txBody>
      </p:sp>
      <p:sp>
        <p:nvSpPr>
          <p:cNvPr id="186" name="Shape 186"/>
          <p:cNvSpPr txBox="1"/>
          <p:nvPr>
            <p:ph idx="2" type="body"/>
          </p:nvPr>
        </p:nvSpPr>
        <p:spPr>
          <a:xfrm>
            <a:off x="4648200" y="1600200"/>
            <a:ext cx="4038599" cy="4525961"/>
          </a:xfrm>
          <a:prstGeom prst="rect">
            <a:avLst/>
          </a:prstGeom>
          <a:noFill/>
          <a:ln>
            <a:noFill/>
          </a:ln>
        </p:spPr>
        <p:txBody>
          <a:bodyPr anchorCtr="0" anchor="t" bIns="45700" lIns="91425" rIns="91425" tIns="45700">
            <a:noAutofit/>
          </a:bodyPr>
          <a:lstStyle/>
          <a:p>
            <a:pPr indent="0" lvl="0" marL="0" marR="0" rtl="0" algn="l">
              <a:lnSpc>
                <a:spcPct val="100000"/>
              </a:lnSpc>
              <a:spcBef>
                <a:spcPts val="0"/>
              </a:spcBef>
              <a:spcAft>
                <a:spcPts val="0"/>
              </a:spcAft>
              <a:buClr>
                <a:schemeClr val="lt1"/>
              </a:buClr>
              <a:buSzPct val="25000"/>
              <a:buFont typeface="Arial"/>
              <a:buNone/>
            </a:pPr>
            <a:r>
              <a:rPr b="0" i="0" lang="en-US" sz="2800" u="none">
                <a:solidFill>
                  <a:schemeClr val="lt1"/>
                </a:solidFill>
                <a:latin typeface="Calibri"/>
                <a:ea typeface="Calibri"/>
                <a:cs typeface="Calibri"/>
                <a:sym typeface="Calibri"/>
              </a:rPr>
              <a:t>weigh "tartmak"</a:t>
            </a:r>
          </a:p>
          <a:p>
            <a:pPr indent="0" lvl="0" marL="0" marR="0" rtl="0" algn="l">
              <a:lnSpc>
                <a:spcPct val="100000"/>
              </a:lnSpc>
              <a:spcBef>
                <a:spcPts val="560"/>
              </a:spcBef>
              <a:spcAft>
                <a:spcPts val="0"/>
              </a:spcAft>
              <a:buClr>
                <a:schemeClr val="lt1"/>
              </a:buClr>
              <a:buSzPct val="100000"/>
              <a:buFont typeface="Arial"/>
              <a:buChar char="•"/>
            </a:pPr>
            <a:r>
              <a:rPr b="0" i="0" lang="en-US" sz="2800" u="none">
                <a:solidFill>
                  <a:schemeClr val="lt1"/>
                </a:solidFill>
                <a:latin typeface="Calibri"/>
                <a:ea typeface="Calibri"/>
                <a:cs typeface="Calibri"/>
                <a:sym typeface="Calibri"/>
              </a:rPr>
              <a:t>The butcher </a:t>
            </a:r>
            <a:r>
              <a:rPr b="0" i="1" lang="en-US" sz="2800" u="none">
                <a:solidFill>
                  <a:schemeClr val="lt1"/>
                </a:solidFill>
                <a:latin typeface="Calibri"/>
                <a:ea typeface="Calibri"/>
                <a:cs typeface="Calibri"/>
                <a:sym typeface="Calibri"/>
              </a:rPr>
              <a:t>is weighing </a:t>
            </a:r>
            <a:r>
              <a:rPr b="0" i="0" lang="en-US" sz="2800" u="none">
                <a:solidFill>
                  <a:schemeClr val="lt1"/>
                </a:solidFill>
                <a:latin typeface="Calibri"/>
                <a:ea typeface="Calibri"/>
                <a:cs typeface="Calibri"/>
                <a:sym typeface="Calibri"/>
              </a:rPr>
              <a:t>the meat now.</a:t>
            </a:r>
          </a:p>
          <a:p>
            <a:pPr indent="-342900" lvl="0" marL="342900" marR="0" rtl="0" algn="l">
              <a:spcBef>
                <a:spcPts val="560"/>
              </a:spcBef>
              <a:spcAft>
                <a:spcPts val="0"/>
              </a:spcAft>
              <a:buClr>
                <a:schemeClr val="lt1"/>
              </a:buClr>
              <a:buSzPct val="100000"/>
              <a:buFont typeface="Arial"/>
              <a:buNone/>
            </a:pPr>
            <a:r>
              <a:t/>
            </a:r>
            <a:endParaRPr b="0" i="0" sz="2800" u="none">
              <a:solidFill>
                <a:schemeClr val="lt1"/>
              </a:solidFill>
              <a:latin typeface="Calibri"/>
              <a:ea typeface="Calibri"/>
              <a:cs typeface="Calibri"/>
              <a:sym typeface="Calibri"/>
            </a:endParaRPr>
          </a:p>
        </p:txBody>
      </p:sp>
      <p:sp>
        <p:nvSpPr>
          <p:cNvPr id="187" name="Shape 187"/>
          <p:cNvSpPr txBox="1"/>
          <p:nvPr>
            <p:ph type="title"/>
          </p:nvPr>
        </p:nvSpPr>
        <p:spPr>
          <a:xfrm>
            <a:off x="457200" y="274637"/>
            <a:ext cx="8229600" cy="1143000"/>
          </a:xfrm>
          <a:prstGeom prst="rect">
            <a:avLst/>
          </a:prstGeom>
          <a:noFill/>
          <a:ln>
            <a:noFill/>
          </a:ln>
        </p:spPr>
        <p:txBody>
          <a:bodyPr anchorCtr="0" anchor="ctr" bIns="45700" lIns="91425" rIns="91425" tIns="45700">
            <a:noAutofit/>
          </a:bodyPr>
          <a:lstStyle/>
          <a:p>
            <a:pPr indent="0" lvl="0" marL="0" marR="0" rtl="0" algn="ctr">
              <a:lnSpc>
                <a:spcPct val="100000"/>
              </a:lnSpc>
              <a:spcBef>
                <a:spcPts val="0"/>
              </a:spcBef>
              <a:spcAft>
                <a:spcPts val="0"/>
              </a:spcAft>
              <a:buClr>
                <a:schemeClr val="lt1"/>
              </a:buClr>
              <a:buSzPct val="25000"/>
              <a:buFont typeface="Calibri"/>
              <a:buNone/>
            </a:pPr>
            <a:r>
              <a:rPr b="1" i="0" lang="en-US" sz="2800" u="none" cap="none" strike="noStrike">
                <a:solidFill>
                  <a:schemeClr val="lt1"/>
                </a:solidFill>
                <a:latin typeface="Calibri"/>
                <a:ea typeface="Calibri"/>
                <a:cs typeface="Calibri"/>
                <a:sym typeface="Calibri"/>
              </a:rPr>
              <a:t>NONPROGRESSIVE or PROGRESSIVE</a:t>
            </a: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p:cSld>
    <p:spTree>
      <p:nvGrpSpPr>
        <p:cNvPr id="191" name="Shape 191"/>
        <p:cNvGrpSpPr/>
        <p:nvPr/>
      </p:nvGrpSpPr>
      <p:grpSpPr>
        <a:xfrm>
          <a:off x="0" y="0"/>
          <a:ext cx="0" cy="0"/>
          <a:chOff x="0" y="0"/>
          <a:chExt cx="0" cy="0"/>
        </a:xfrm>
      </p:grpSpPr>
      <p:sp>
        <p:nvSpPr>
          <p:cNvPr id="192" name="Shape 192"/>
          <p:cNvSpPr txBox="1"/>
          <p:nvPr>
            <p:ph type="title"/>
          </p:nvPr>
        </p:nvSpPr>
        <p:spPr>
          <a:xfrm>
            <a:off x="457200" y="274637"/>
            <a:ext cx="8229600" cy="1143000"/>
          </a:xfrm>
          <a:prstGeom prst="rect">
            <a:avLst/>
          </a:prstGeom>
          <a:noFill/>
          <a:ln>
            <a:noFill/>
          </a:ln>
        </p:spPr>
        <p:txBody>
          <a:bodyPr anchorCtr="0" anchor="ctr" bIns="45700" lIns="91425" rIns="91425" tIns="45700">
            <a:noAutofit/>
          </a:bodyPr>
          <a:lstStyle/>
          <a:p>
            <a:pPr indent="0" lvl="0" marL="0" marR="0" rtl="0" algn="ctr">
              <a:spcBef>
                <a:spcPts val="0"/>
              </a:spcBef>
              <a:spcAft>
                <a:spcPts val="0"/>
              </a:spcAft>
              <a:buSzPct val="25000"/>
              <a:buNone/>
            </a:pPr>
            <a:r>
              <a:t/>
            </a:r>
            <a:endParaRPr b="0" i="0" sz="4400" u="none" cap="none" strike="noStrike">
              <a:solidFill>
                <a:schemeClr val="lt1"/>
              </a:solidFill>
              <a:latin typeface="Calibri"/>
              <a:ea typeface="Calibri"/>
              <a:cs typeface="Calibri"/>
              <a:sym typeface="Calibri"/>
            </a:endParaRPr>
          </a:p>
        </p:txBody>
      </p:sp>
      <p:sp>
        <p:nvSpPr>
          <p:cNvPr id="193" name="Shape 193"/>
          <p:cNvSpPr txBox="1"/>
          <p:nvPr>
            <p:ph idx="1" type="body"/>
          </p:nvPr>
        </p:nvSpPr>
        <p:spPr>
          <a:xfrm>
            <a:off x="457200" y="1600200"/>
            <a:ext cx="4038599" cy="4525961"/>
          </a:xfrm>
          <a:prstGeom prst="rect">
            <a:avLst/>
          </a:prstGeom>
          <a:noFill/>
          <a:ln>
            <a:noFill/>
          </a:ln>
        </p:spPr>
        <p:txBody>
          <a:bodyPr anchorCtr="0" anchor="t" bIns="45700" lIns="91425" rIns="91425" tIns="45700">
            <a:noAutofit/>
          </a:bodyPr>
          <a:lstStyle/>
          <a:p>
            <a:pPr indent="0" lvl="0" marL="0" marR="0" rtl="0" algn="l">
              <a:lnSpc>
                <a:spcPct val="100000"/>
              </a:lnSpc>
              <a:spcBef>
                <a:spcPts val="0"/>
              </a:spcBef>
              <a:spcAft>
                <a:spcPts val="0"/>
              </a:spcAft>
              <a:buClr>
                <a:schemeClr val="lt1"/>
              </a:buClr>
              <a:buSzPct val="25000"/>
              <a:buFont typeface="Arial"/>
              <a:buNone/>
            </a:pPr>
            <a:r>
              <a:rPr b="0" i="0" lang="en-US" sz="2000" u="none">
                <a:solidFill>
                  <a:schemeClr val="lt1"/>
                </a:solidFill>
                <a:latin typeface="Calibri"/>
                <a:ea typeface="Calibri"/>
                <a:cs typeface="Calibri"/>
                <a:sym typeface="Calibri"/>
              </a:rPr>
              <a:t>be  (genel bir durum ifade ederken </a:t>
            </a:r>
            <a:r>
              <a:rPr b="0" i="1" lang="en-US" sz="2000" u="none">
                <a:solidFill>
                  <a:schemeClr val="lt1"/>
                </a:solidFill>
                <a:latin typeface="Calibri"/>
                <a:ea typeface="Calibri"/>
                <a:cs typeface="Calibri"/>
                <a:sym typeface="Calibri"/>
              </a:rPr>
              <a:t>am, is, are)</a:t>
            </a:r>
          </a:p>
          <a:p>
            <a:pPr indent="0" lvl="0" marL="0" marR="0" rtl="0" algn="l">
              <a:lnSpc>
                <a:spcPct val="100000"/>
              </a:lnSpc>
              <a:spcBef>
                <a:spcPts val="400"/>
              </a:spcBef>
              <a:spcAft>
                <a:spcPts val="0"/>
              </a:spcAft>
              <a:buClr>
                <a:schemeClr val="lt1"/>
              </a:buClr>
              <a:buSzPct val="100000"/>
              <a:buFont typeface="Arial"/>
              <a:buChar char="•"/>
            </a:pPr>
            <a:r>
              <a:rPr b="0" i="0" lang="en-US" sz="2000" u="none">
                <a:solidFill>
                  <a:schemeClr val="lt1"/>
                </a:solidFill>
                <a:latin typeface="Calibri"/>
                <a:ea typeface="Calibri"/>
                <a:cs typeface="Calibri"/>
                <a:sym typeface="Calibri"/>
              </a:rPr>
              <a:t>You </a:t>
            </a:r>
            <a:r>
              <a:rPr b="0" i="1" lang="en-US" sz="2000" u="none">
                <a:solidFill>
                  <a:schemeClr val="lt1"/>
                </a:solidFill>
                <a:latin typeface="Calibri"/>
                <a:ea typeface="Calibri"/>
                <a:cs typeface="Calibri"/>
                <a:sym typeface="Calibri"/>
              </a:rPr>
              <a:t>are </a:t>
            </a:r>
            <a:r>
              <a:rPr b="0" i="0" lang="en-US" sz="2000" u="none">
                <a:solidFill>
                  <a:schemeClr val="lt1"/>
                </a:solidFill>
                <a:latin typeface="Calibri"/>
                <a:ea typeface="Calibri"/>
                <a:cs typeface="Calibri"/>
                <a:sym typeface="Calibri"/>
              </a:rPr>
              <a:t>very rude. </a:t>
            </a:r>
            <a:r>
              <a:rPr b="0" i="1" lang="en-US" sz="2000" u="none">
                <a:solidFill>
                  <a:schemeClr val="lt1"/>
                </a:solidFill>
                <a:latin typeface="Calibri"/>
                <a:ea typeface="Calibri"/>
                <a:cs typeface="Calibri"/>
                <a:sym typeface="Calibri"/>
              </a:rPr>
              <a:t>(Çok kabasın.)</a:t>
            </a:r>
            <a:r>
              <a:rPr b="0" i="0" lang="en-US" sz="2000" u="none">
                <a:solidFill>
                  <a:schemeClr val="lt1"/>
                </a:solidFill>
                <a:latin typeface="Calibri"/>
                <a:ea typeface="Calibri"/>
                <a:cs typeface="Calibri"/>
                <a:sym typeface="Calibri"/>
              </a:rPr>
              <a:t> (Kişinin genelde kaba biri olduğunu belirtir.)</a:t>
            </a:r>
          </a:p>
        </p:txBody>
      </p:sp>
      <p:sp>
        <p:nvSpPr>
          <p:cNvPr id="194" name="Shape 194"/>
          <p:cNvSpPr txBox="1"/>
          <p:nvPr>
            <p:ph idx="2" type="body"/>
          </p:nvPr>
        </p:nvSpPr>
        <p:spPr>
          <a:xfrm>
            <a:off x="4648200" y="1600200"/>
            <a:ext cx="4038599" cy="4525961"/>
          </a:xfrm>
          <a:prstGeom prst="rect">
            <a:avLst/>
          </a:prstGeom>
          <a:noFill/>
          <a:ln>
            <a:noFill/>
          </a:ln>
        </p:spPr>
        <p:txBody>
          <a:bodyPr anchorCtr="0" anchor="t" bIns="45700" lIns="91425" rIns="91425" tIns="45700">
            <a:noAutofit/>
          </a:bodyPr>
          <a:lstStyle/>
          <a:p>
            <a:pPr indent="0" lvl="0" marL="0" marR="0" rtl="0" algn="l">
              <a:lnSpc>
                <a:spcPct val="100000"/>
              </a:lnSpc>
              <a:spcBef>
                <a:spcPts val="0"/>
              </a:spcBef>
              <a:spcAft>
                <a:spcPts val="0"/>
              </a:spcAft>
              <a:buClr>
                <a:schemeClr val="lt1"/>
              </a:buClr>
              <a:buSzPct val="25000"/>
              <a:buFont typeface="Arial"/>
              <a:buNone/>
            </a:pPr>
            <a:r>
              <a:rPr b="0" i="0" lang="en-US" sz="2000" u="none">
                <a:solidFill>
                  <a:schemeClr val="lt1"/>
                </a:solidFill>
                <a:latin typeface="Calibri"/>
                <a:ea typeface="Calibri"/>
                <a:cs typeface="Calibri"/>
                <a:sym typeface="Calibri"/>
              </a:rPr>
              <a:t>be (konuşma anında bir değişimi ifade ederken </a:t>
            </a:r>
            <a:r>
              <a:rPr b="0" i="1" lang="en-US" sz="2000" u="none">
                <a:solidFill>
                  <a:schemeClr val="lt1"/>
                </a:solidFill>
                <a:latin typeface="Calibri"/>
                <a:ea typeface="Calibri"/>
                <a:cs typeface="Calibri"/>
                <a:sym typeface="Calibri"/>
              </a:rPr>
              <a:t>am/is/are being)</a:t>
            </a:r>
          </a:p>
          <a:p>
            <a:pPr indent="0" lvl="0" marL="0" marR="0" rtl="0" algn="l">
              <a:lnSpc>
                <a:spcPct val="100000"/>
              </a:lnSpc>
              <a:spcBef>
                <a:spcPts val="560"/>
              </a:spcBef>
              <a:spcAft>
                <a:spcPts val="0"/>
              </a:spcAft>
              <a:buClr>
                <a:schemeClr val="lt1"/>
              </a:buClr>
              <a:buSzPct val="140000"/>
              <a:buFont typeface="Arial"/>
              <a:buChar char="•"/>
            </a:pPr>
            <a:r>
              <a:rPr b="0" i="0" lang="en-US" sz="2000" u="none">
                <a:solidFill>
                  <a:schemeClr val="lt1"/>
                </a:solidFill>
                <a:latin typeface="Calibri"/>
                <a:ea typeface="Calibri"/>
                <a:cs typeface="Calibri"/>
                <a:sym typeface="Calibri"/>
              </a:rPr>
              <a:t>You are being rude. </a:t>
            </a:r>
            <a:r>
              <a:rPr b="0" i="1" lang="en-US" sz="2000" u="none">
                <a:solidFill>
                  <a:schemeClr val="lt1"/>
                </a:solidFill>
                <a:latin typeface="Calibri"/>
                <a:ea typeface="Calibri"/>
                <a:cs typeface="Calibri"/>
                <a:sym typeface="Calibri"/>
              </a:rPr>
              <a:t>(Kabalaşıyorsun.) </a:t>
            </a:r>
            <a:r>
              <a:rPr b="0" i="0" lang="en-US" sz="2000" u="none">
                <a:solidFill>
                  <a:schemeClr val="lt1"/>
                </a:solidFill>
                <a:latin typeface="Calibri"/>
                <a:ea typeface="Calibri"/>
                <a:cs typeface="Calibri"/>
                <a:sym typeface="Calibri"/>
              </a:rPr>
              <a:t>(Kişinin konuşma sırasında kaba davrandığını belirtir. "Kabalık" kişinin genel bir özelliği olmayabilir.)</a:t>
            </a:r>
            <a:br>
              <a:rPr b="0" i="0" lang="en-US" sz="2800" u="none">
                <a:solidFill>
                  <a:schemeClr val="lt1"/>
                </a:solidFill>
                <a:latin typeface="Calibri"/>
                <a:ea typeface="Calibri"/>
                <a:cs typeface="Calibri"/>
                <a:sym typeface="Calibri"/>
              </a:rPr>
            </a:br>
            <a:r>
              <a:rPr b="0" i="0" lang="en-US" sz="2800" u="none">
                <a:solidFill>
                  <a:schemeClr val="lt1"/>
                </a:solidFill>
                <a:latin typeface="Calibri"/>
                <a:ea typeface="Calibri"/>
                <a:cs typeface="Calibri"/>
                <a:sym typeface="Calibri"/>
              </a:rPr>
              <a:t> </a:t>
            </a:r>
          </a:p>
          <a:p>
            <a:pPr indent="-342900" lvl="0" marL="342900" marR="0" rtl="0" algn="l">
              <a:spcBef>
                <a:spcPts val="560"/>
              </a:spcBef>
              <a:spcAft>
                <a:spcPts val="0"/>
              </a:spcAft>
              <a:buClr>
                <a:schemeClr val="lt1"/>
              </a:buClr>
              <a:buSzPct val="100000"/>
              <a:buFont typeface="Arial"/>
              <a:buNone/>
            </a:pPr>
            <a:r>
              <a:t/>
            </a:r>
            <a:endParaRPr b="0" i="0" sz="2800" u="none">
              <a:solidFill>
                <a:schemeClr val="lt1"/>
              </a:solidFill>
              <a:latin typeface="Calibri"/>
              <a:ea typeface="Calibri"/>
              <a:cs typeface="Calibri"/>
              <a:sym typeface="Calibri"/>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p:cSld>
    <p:spTree>
      <p:nvGrpSpPr>
        <p:cNvPr id="198" name="Shape 198"/>
        <p:cNvGrpSpPr/>
        <p:nvPr/>
      </p:nvGrpSpPr>
      <p:grpSpPr>
        <a:xfrm>
          <a:off x="0" y="0"/>
          <a:ext cx="0" cy="0"/>
          <a:chOff x="0" y="0"/>
          <a:chExt cx="0" cy="0"/>
        </a:xfrm>
      </p:grpSpPr>
      <p:sp>
        <p:nvSpPr>
          <p:cNvPr id="199" name="Shape 199"/>
          <p:cNvSpPr txBox="1"/>
          <p:nvPr>
            <p:ph idx="1" type="body"/>
          </p:nvPr>
        </p:nvSpPr>
        <p:spPr>
          <a:xfrm>
            <a:off x="457200" y="1600200"/>
            <a:ext cx="4038599" cy="4525961"/>
          </a:xfrm>
          <a:prstGeom prst="rect">
            <a:avLst/>
          </a:prstGeom>
          <a:noFill/>
          <a:ln>
            <a:noFill/>
          </a:ln>
        </p:spPr>
        <p:txBody>
          <a:bodyPr anchorCtr="0" anchor="t" bIns="45700" lIns="91425" rIns="91425" tIns="45700">
            <a:noAutofit/>
          </a:bodyPr>
          <a:lstStyle/>
          <a:p>
            <a:pPr indent="0" lvl="0" marL="0" marR="0" rtl="0" algn="l">
              <a:lnSpc>
                <a:spcPct val="100000"/>
              </a:lnSpc>
              <a:spcBef>
                <a:spcPts val="0"/>
              </a:spcBef>
              <a:spcAft>
                <a:spcPts val="0"/>
              </a:spcAft>
              <a:buClr>
                <a:schemeClr val="lt1"/>
              </a:buClr>
              <a:buSzPct val="25000"/>
              <a:buFont typeface="Arial"/>
              <a:buNone/>
            </a:pPr>
            <a:r>
              <a:rPr b="0" i="0" lang="en-US" sz="2800" u="none">
                <a:solidFill>
                  <a:schemeClr val="lt1"/>
                </a:solidFill>
                <a:latin typeface="Calibri"/>
                <a:ea typeface="Calibri"/>
                <a:cs typeface="Calibri"/>
                <a:sym typeface="Calibri"/>
              </a:rPr>
              <a:t>have    </a:t>
            </a:r>
            <a:r>
              <a:rPr b="0" i="1" lang="en-US" sz="2800" u="none">
                <a:solidFill>
                  <a:schemeClr val="lt1"/>
                </a:solidFill>
                <a:latin typeface="Calibri"/>
                <a:ea typeface="Calibri"/>
                <a:cs typeface="Calibri"/>
                <a:sym typeface="Calibri"/>
              </a:rPr>
              <a:t>(sahiplik </a:t>
            </a:r>
            <a:r>
              <a:rPr b="0" i="0" lang="en-US" sz="2800" u="none">
                <a:solidFill>
                  <a:schemeClr val="lt1"/>
                </a:solidFill>
                <a:latin typeface="Calibri"/>
                <a:ea typeface="Calibri"/>
                <a:cs typeface="Calibri"/>
                <a:sym typeface="Calibri"/>
              </a:rPr>
              <a:t>bildiriyorsa)</a:t>
            </a:r>
          </a:p>
          <a:p>
            <a:pPr indent="0" lvl="0" marL="0" marR="0" rtl="0" algn="l">
              <a:lnSpc>
                <a:spcPct val="100000"/>
              </a:lnSpc>
              <a:spcBef>
                <a:spcPts val="560"/>
              </a:spcBef>
              <a:spcAft>
                <a:spcPts val="0"/>
              </a:spcAft>
              <a:buClr>
                <a:schemeClr val="lt1"/>
              </a:buClr>
              <a:buSzPct val="100000"/>
              <a:buFont typeface="Arial"/>
              <a:buChar char="•"/>
            </a:pPr>
            <a:r>
              <a:rPr b="0" i="0" lang="en-US" sz="2800" u="none">
                <a:solidFill>
                  <a:schemeClr val="lt1"/>
                </a:solidFill>
                <a:latin typeface="Calibri"/>
                <a:ea typeface="Calibri"/>
                <a:cs typeface="Calibri"/>
                <a:sym typeface="Calibri"/>
              </a:rPr>
              <a:t>I </a:t>
            </a:r>
            <a:r>
              <a:rPr b="0" i="1" lang="en-US" sz="2800" u="none">
                <a:solidFill>
                  <a:schemeClr val="lt1"/>
                </a:solidFill>
                <a:latin typeface="Calibri"/>
                <a:ea typeface="Calibri"/>
                <a:cs typeface="Calibri"/>
                <a:sym typeface="Calibri"/>
              </a:rPr>
              <a:t>don't have </a:t>
            </a:r>
            <a:r>
              <a:rPr b="0" i="0" lang="en-US" sz="2800" u="none">
                <a:solidFill>
                  <a:schemeClr val="lt1"/>
                </a:solidFill>
                <a:latin typeface="Calibri"/>
                <a:ea typeface="Calibri"/>
                <a:cs typeface="Calibri"/>
                <a:sym typeface="Calibri"/>
              </a:rPr>
              <a:t>much money now. She </a:t>
            </a:r>
            <a:r>
              <a:rPr b="0" i="1" lang="en-US" sz="2800" u="none">
                <a:solidFill>
                  <a:schemeClr val="lt1"/>
                </a:solidFill>
                <a:latin typeface="Calibri"/>
                <a:ea typeface="Calibri"/>
                <a:cs typeface="Calibri"/>
                <a:sym typeface="Calibri"/>
              </a:rPr>
              <a:t>has </a:t>
            </a:r>
            <a:r>
              <a:rPr b="0" i="0" lang="en-US" sz="2800" u="none">
                <a:solidFill>
                  <a:schemeClr val="lt1"/>
                </a:solidFill>
                <a:latin typeface="Calibri"/>
                <a:ea typeface="Calibri"/>
                <a:cs typeface="Calibri"/>
                <a:sym typeface="Calibri"/>
              </a:rPr>
              <a:t>two brothers.</a:t>
            </a:r>
          </a:p>
          <a:p>
            <a:pPr indent="0" lvl="0" marL="0" marR="0" rtl="0" algn="l">
              <a:lnSpc>
                <a:spcPct val="100000"/>
              </a:lnSpc>
              <a:spcBef>
                <a:spcPts val="560"/>
              </a:spcBef>
              <a:spcAft>
                <a:spcPts val="0"/>
              </a:spcAft>
              <a:buClr>
                <a:schemeClr val="lt1"/>
              </a:buClr>
              <a:buSzPct val="100000"/>
              <a:buFont typeface="Arial"/>
              <a:buChar char="•"/>
            </a:pPr>
            <a:br>
              <a:rPr b="0" i="0" lang="en-US" sz="2800" u="none">
                <a:solidFill>
                  <a:schemeClr val="lt1"/>
                </a:solidFill>
                <a:latin typeface="Calibri"/>
                <a:ea typeface="Calibri"/>
                <a:cs typeface="Calibri"/>
                <a:sym typeface="Calibri"/>
              </a:rPr>
            </a:br>
          </a:p>
          <a:p>
            <a:pPr indent="-342900" lvl="0" marL="342900" marR="0" rtl="0" algn="l">
              <a:spcBef>
                <a:spcPts val="560"/>
              </a:spcBef>
              <a:spcAft>
                <a:spcPts val="0"/>
              </a:spcAft>
              <a:buClr>
                <a:schemeClr val="lt1"/>
              </a:buClr>
              <a:buSzPct val="100000"/>
              <a:buFont typeface="Arial"/>
              <a:buNone/>
            </a:pPr>
            <a:r>
              <a:t/>
            </a:r>
            <a:endParaRPr b="0" i="0" sz="2800" u="none">
              <a:solidFill>
                <a:schemeClr val="lt1"/>
              </a:solidFill>
              <a:latin typeface="Calibri"/>
              <a:ea typeface="Calibri"/>
              <a:cs typeface="Calibri"/>
              <a:sym typeface="Calibri"/>
            </a:endParaRPr>
          </a:p>
        </p:txBody>
      </p:sp>
      <p:sp>
        <p:nvSpPr>
          <p:cNvPr id="200" name="Shape 200"/>
          <p:cNvSpPr txBox="1"/>
          <p:nvPr>
            <p:ph idx="2" type="body"/>
          </p:nvPr>
        </p:nvSpPr>
        <p:spPr>
          <a:xfrm>
            <a:off x="4648200" y="1600200"/>
            <a:ext cx="4038599" cy="4525961"/>
          </a:xfrm>
          <a:prstGeom prst="rect">
            <a:avLst/>
          </a:prstGeom>
          <a:noFill/>
          <a:ln>
            <a:noFill/>
          </a:ln>
        </p:spPr>
        <p:txBody>
          <a:bodyPr anchorCtr="0" anchor="t" bIns="45700" lIns="91425" rIns="91425" tIns="45700">
            <a:noAutofit/>
          </a:bodyPr>
          <a:lstStyle/>
          <a:p>
            <a:pPr indent="0" lvl="0" marL="0" marR="0" rtl="0" algn="l">
              <a:lnSpc>
                <a:spcPct val="100000"/>
              </a:lnSpc>
              <a:spcBef>
                <a:spcPts val="0"/>
              </a:spcBef>
              <a:spcAft>
                <a:spcPts val="0"/>
              </a:spcAft>
              <a:buClr>
                <a:schemeClr val="lt1"/>
              </a:buClr>
              <a:buSzPct val="25000"/>
              <a:buFont typeface="Arial"/>
              <a:buNone/>
            </a:pPr>
            <a:r>
              <a:rPr b="0" i="0" lang="en-US" sz="2800" u="none">
                <a:solidFill>
                  <a:schemeClr val="lt1"/>
                </a:solidFill>
                <a:latin typeface="Calibri"/>
                <a:ea typeface="Calibri"/>
                <a:cs typeface="Calibri"/>
                <a:sym typeface="Calibri"/>
              </a:rPr>
              <a:t>have </a:t>
            </a:r>
            <a:r>
              <a:rPr b="0" i="1" lang="en-US" sz="2800" u="none">
                <a:solidFill>
                  <a:schemeClr val="lt1"/>
                </a:solidFill>
                <a:latin typeface="Calibri"/>
                <a:ea typeface="Calibri"/>
                <a:cs typeface="Calibri"/>
                <a:sym typeface="Calibri"/>
              </a:rPr>
              <a:t>(eylem </a:t>
            </a:r>
            <a:r>
              <a:rPr b="0" i="0" lang="en-US" sz="2800" u="none">
                <a:solidFill>
                  <a:schemeClr val="lt1"/>
                </a:solidFill>
                <a:latin typeface="Calibri"/>
                <a:ea typeface="Calibri"/>
                <a:cs typeface="Calibri"/>
                <a:sym typeface="Calibri"/>
              </a:rPr>
              <a:t>bildiriyorsa)	</a:t>
            </a:r>
          </a:p>
          <a:p>
            <a:pPr indent="0" lvl="0" marL="0" marR="0" rtl="0" algn="l">
              <a:lnSpc>
                <a:spcPct val="100000"/>
              </a:lnSpc>
              <a:spcBef>
                <a:spcPts val="560"/>
              </a:spcBef>
              <a:spcAft>
                <a:spcPts val="0"/>
              </a:spcAft>
              <a:buClr>
                <a:schemeClr val="lt1"/>
              </a:buClr>
              <a:buSzPct val="100000"/>
              <a:buFont typeface="Arial"/>
              <a:buChar char="•"/>
            </a:pPr>
            <a:r>
              <a:rPr b="0" i="0" lang="en-US" sz="2800" u="none">
                <a:solidFill>
                  <a:schemeClr val="lt1"/>
                </a:solidFill>
                <a:latin typeface="Calibri"/>
                <a:ea typeface="Calibri"/>
                <a:cs typeface="Calibri"/>
                <a:sym typeface="Calibri"/>
              </a:rPr>
              <a:t>She </a:t>
            </a:r>
            <a:r>
              <a:rPr b="0" i="1" lang="en-US" sz="2800" u="none">
                <a:solidFill>
                  <a:schemeClr val="lt1"/>
                </a:solidFill>
                <a:latin typeface="Calibri"/>
                <a:ea typeface="Calibri"/>
                <a:cs typeface="Calibri"/>
                <a:sym typeface="Calibri"/>
              </a:rPr>
              <a:t>is having </a:t>
            </a:r>
            <a:r>
              <a:rPr b="0" i="0" lang="en-US" sz="2800" u="none">
                <a:solidFill>
                  <a:schemeClr val="lt1"/>
                </a:solidFill>
                <a:latin typeface="Calibri"/>
                <a:ea typeface="Calibri"/>
                <a:cs typeface="Calibri"/>
                <a:sym typeface="Calibri"/>
              </a:rPr>
              <a:t>breakfast now.</a:t>
            </a:r>
          </a:p>
          <a:p>
            <a:pPr indent="0" lvl="0" marL="0" marR="0" rtl="0" algn="l">
              <a:lnSpc>
                <a:spcPct val="100000"/>
              </a:lnSpc>
              <a:spcBef>
                <a:spcPts val="560"/>
              </a:spcBef>
              <a:spcAft>
                <a:spcPts val="0"/>
              </a:spcAft>
              <a:buClr>
                <a:schemeClr val="lt1"/>
              </a:buClr>
              <a:buSzPct val="100000"/>
              <a:buFont typeface="Arial"/>
              <a:buChar char="•"/>
            </a:pPr>
            <a:r>
              <a:rPr b="0" i="0" lang="en-US" sz="2800" u="none">
                <a:solidFill>
                  <a:schemeClr val="lt1"/>
                </a:solidFill>
                <a:latin typeface="Calibri"/>
                <a:ea typeface="Calibri"/>
                <a:cs typeface="Calibri"/>
                <a:sym typeface="Calibri"/>
              </a:rPr>
              <a:t>Father can't come to the phone. He is </a:t>
            </a:r>
            <a:r>
              <a:rPr b="0" i="1" lang="en-US" sz="2800" u="none">
                <a:solidFill>
                  <a:schemeClr val="lt1"/>
                </a:solidFill>
                <a:latin typeface="Calibri"/>
                <a:ea typeface="Calibri"/>
                <a:cs typeface="Calibri"/>
                <a:sym typeface="Calibri"/>
              </a:rPr>
              <a:t>having</a:t>
            </a:r>
            <a:r>
              <a:rPr b="0" i="0" lang="en-US" sz="2800" u="none">
                <a:solidFill>
                  <a:schemeClr val="lt1"/>
                </a:solidFill>
                <a:latin typeface="Calibri"/>
                <a:ea typeface="Calibri"/>
                <a:cs typeface="Calibri"/>
                <a:sym typeface="Calibri"/>
              </a:rPr>
              <a:t> </a:t>
            </a:r>
            <a:r>
              <a:rPr b="0" i="1" lang="en-US" sz="2800" u="none">
                <a:solidFill>
                  <a:schemeClr val="lt1"/>
                </a:solidFill>
                <a:latin typeface="Calibri"/>
                <a:ea typeface="Calibri"/>
                <a:cs typeface="Calibri"/>
                <a:sym typeface="Calibri"/>
              </a:rPr>
              <a:t>a </a:t>
            </a:r>
            <a:r>
              <a:rPr b="0" i="0" lang="en-US" sz="2800" u="none">
                <a:solidFill>
                  <a:schemeClr val="lt1"/>
                </a:solidFill>
                <a:latin typeface="Calibri"/>
                <a:ea typeface="Calibri"/>
                <a:cs typeface="Calibri"/>
                <a:sym typeface="Calibri"/>
              </a:rPr>
              <a:t>shower right now.</a:t>
            </a:r>
          </a:p>
          <a:p>
            <a:pPr indent="-342900" lvl="0" marL="342900" marR="0" rtl="0" algn="l">
              <a:spcBef>
                <a:spcPts val="560"/>
              </a:spcBef>
              <a:spcAft>
                <a:spcPts val="0"/>
              </a:spcAft>
              <a:buClr>
                <a:schemeClr val="lt1"/>
              </a:buClr>
              <a:buSzPct val="100000"/>
              <a:buFont typeface="Arial"/>
              <a:buNone/>
            </a:pPr>
            <a:r>
              <a:t/>
            </a:r>
            <a:endParaRPr b="0" i="0" sz="2800" u="none">
              <a:solidFill>
                <a:schemeClr val="lt1"/>
              </a:solidFill>
              <a:latin typeface="Calibri"/>
              <a:ea typeface="Calibri"/>
              <a:cs typeface="Calibri"/>
              <a:sym typeface="Calibri"/>
            </a:endParaRPr>
          </a:p>
        </p:txBody>
      </p:sp>
      <p:sp>
        <p:nvSpPr>
          <p:cNvPr id="201" name="Shape 201"/>
          <p:cNvSpPr txBox="1"/>
          <p:nvPr>
            <p:ph type="title"/>
          </p:nvPr>
        </p:nvSpPr>
        <p:spPr>
          <a:xfrm>
            <a:off x="457200" y="274637"/>
            <a:ext cx="8229600" cy="1143000"/>
          </a:xfrm>
          <a:prstGeom prst="rect">
            <a:avLst/>
          </a:prstGeom>
          <a:noFill/>
          <a:ln>
            <a:noFill/>
          </a:ln>
        </p:spPr>
        <p:txBody>
          <a:bodyPr anchorCtr="0" anchor="ctr" bIns="45700" lIns="91425" rIns="91425" tIns="45700">
            <a:noAutofit/>
          </a:bodyPr>
          <a:lstStyle/>
          <a:p>
            <a:pPr indent="0" lvl="0" marL="0" marR="0" rtl="0" algn="ctr">
              <a:lnSpc>
                <a:spcPct val="100000"/>
              </a:lnSpc>
              <a:spcBef>
                <a:spcPts val="0"/>
              </a:spcBef>
              <a:spcAft>
                <a:spcPts val="0"/>
              </a:spcAft>
              <a:buClr>
                <a:schemeClr val="lt1"/>
              </a:buClr>
              <a:buSzPct val="25000"/>
              <a:buFont typeface="Calibri"/>
              <a:buNone/>
            </a:pPr>
            <a:r>
              <a:rPr b="1" i="0" lang="en-US" sz="2800" u="none" cap="none" strike="noStrike">
                <a:solidFill>
                  <a:schemeClr val="lt1"/>
                </a:solidFill>
                <a:latin typeface="Calibri"/>
                <a:ea typeface="Calibri"/>
                <a:cs typeface="Calibri"/>
                <a:sym typeface="Calibri"/>
              </a:rPr>
              <a:t>NONPROGRESSIVE or PROGRESSIVE</a:t>
            </a: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p:cSld>
    <p:spTree>
      <p:nvGrpSpPr>
        <p:cNvPr id="205" name="Shape 205"/>
        <p:cNvGrpSpPr/>
        <p:nvPr/>
      </p:nvGrpSpPr>
      <p:grpSpPr>
        <a:xfrm>
          <a:off x="0" y="0"/>
          <a:ext cx="0" cy="0"/>
          <a:chOff x="0" y="0"/>
          <a:chExt cx="0" cy="0"/>
        </a:xfrm>
      </p:grpSpPr>
      <p:sp>
        <p:nvSpPr>
          <p:cNvPr id="206" name="Shape 206"/>
          <p:cNvSpPr txBox="1"/>
          <p:nvPr>
            <p:ph type="title"/>
          </p:nvPr>
        </p:nvSpPr>
        <p:spPr>
          <a:xfrm>
            <a:off x="457200" y="274637"/>
            <a:ext cx="8229600" cy="1143000"/>
          </a:xfrm>
          <a:prstGeom prst="rect">
            <a:avLst/>
          </a:prstGeom>
          <a:noFill/>
          <a:ln>
            <a:noFill/>
          </a:ln>
        </p:spPr>
        <p:txBody>
          <a:bodyPr anchorCtr="0" anchor="ctr" bIns="45700" lIns="91425" rIns="91425" tIns="45700">
            <a:noAutofit/>
          </a:bodyPr>
          <a:lstStyle/>
          <a:p>
            <a:pPr indent="0" lvl="0" marL="0" marR="0" rtl="0" algn="ctr">
              <a:lnSpc>
                <a:spcPct val="100000"/>
              </a:lnSpc>
              <a:spcBef>
                <a:spcPts val="0"/>
              </a:spcBef>
              <a:spcAft>
                <a:spcPts val="0"/>
              </a:spcAft>
              <a:buClr>
                <a:schemeClr val="lt1"/>
              </a:buClr>
              <a:buSzPct val="25000"/>
              <a:buFont typeface="Calibri"/>
              <a:buNone/>
            </a:pPr>
            <a:r>
              <a:rPr b="0" i="0" lang="en-US" sz="2800" u="none" cap="none" strike="noStrike">
                <a:solidFill>
                  <a:schemeClr val="lt1"/>
                </a:solidFill>
                <a:latin typeface="Calibri"/>
                <a:ea typeface="Calibri"/>
                <a:cs typeface="Calibri"/>
                <a:sym typeface="Calibri"/>
              </a:rPr>
              <a:t>Use either the </a:t>
            </a:r>
            <a:r>
              <a:rPr b="0" i="1" lang="en-US" sz="2800" u="none" cap="none" strike="noStrike">
                <a:solidFill>
                  <a:schemeClr val="lt1"/>
                </a:solidFill>
                <a:latin typeface="Calibri"/>
                <a:ea typeface="Calibri"/>
                <a:cs typeface="Calibri"/>
                <a:sym typeface="Calibri"/>
              </a:rPr>
              <a:t>Simple Present </a:t>
            </a:r>
            <a:r>
              <a:rPr b="0" i="0" lang="en-US" sz="2800" u="none" cap="none" strike="noStrike">
                <a:solidFill>
                  <a:schemeClr val="lt1"/>
                </a:solidFill>
                <a:latin typeface="Calibri"/>
                <a:ea typeface="Calibri"/>
                <a:cs typeface="Calibri"/>
                <a:sym typeface="Calibri"/>
              </a:rPr>
              <a:t>or the </a:t>
            </a:r>
            <a:r>
              <a:rPr b="0" i="1" lang="en-US" sz="2800" u="none" cap="none" strike="noStrike">
                <a:solidFill>
                  <a:schemeClr val="lt1"/>
                </a:solidFill>
                <a:latin typeface="Calibri"/>
                <a:ea typeface="Calibri"/>
                <a:cs typeface="Calibri"/>
                <a:sym typeface="Calibri"/>
              </a:rPr>
              <a:t>Present Progressive </a:t>
            </a:r>
            <a:r>
              <a:rPr b="0" i="0" lang="en-US" sz="2800" u="none" cap="none" strike="noStrike">
                <a:solidFill>
                  <a:schemeClr val="lt1"/>
                </a:solidFill>
                <a:latin typeface="Calibri"/>
                <a:ea typeface="Calibri"/>
                <a:cs typeface="Calibri"/>
                <a:sym typeface="Calibri"/>
              </a:rPr>
              <a:t>of the verbs given in parentheses.</a:t>
            </a:r>
            <a:br>
              <a:rPr b="0" i="0" lang="en-US" sz="2800" u="none" cap="none" strike="noStrike">
                <a:solidFill>
                  <a:schemeClr val="lt1"/>
                </a:solidFill>
                <a:latin typeface="Calibri"/>
                <a:ea typeface="Calibri"/>
                <a:cs typeface="Calibri"/>
                <a:sym typeface="Calibri"/>
              </a:rPr>
            </a:br>
          </a:p>
        </p:txBody>
      </p:sp>
      <p:sp>
        <p:nvSpPr>
          <p:cNvPr id="207" name="Shape 207"/>
          <p:cNvSpPr txBox="1"/>
          <p:nvPr>
            <p:ph idx="1" type="body"/>
          </p:nvPr>
        </p:nvSpPr>
        <p:spPr>
          <a:xfrm>
            <a:off x="539750" y="1598612"/>
            <a:ext cx="8229600" cy="4525961"/>
          </a:xfrm>
          <a:prstGeom prst="rect">
            <a:avLst/>
          </a:prstGeom>
          <a:noFill/>
          <a:ln>
            <a:noFill/>
          </a:ln>
        </p:spPr>
        <p:txBody>
          <a:bodyPr anchorCtr="0" anchor="t" bIns="45700" lIns="91425" rIns="91425" tIns="45700">
            <a:noAutofit/>
          </a:bodyPr>
          <a:lstStyle/>
          <a:p>
            <a:pPr indent="0" lvl="0" marL="0" marR="0" rtl="0" algn="l">
              <a:lnSpc>
                <a:spcPct val="100000"/>
              </a:lnSpc>
              <a:spcBef>
                <a:spcPts val="0"/>
              </a:spcBef>
              <a:spcAft>
                <a:spcPts val="0"/>
              </a:spcAft>
              <a:buClr>
                <a:schemeClr val="lt1"/>
              </a:buClr>
              <a:buSzPct val="25000"/>
              <a:buFont typeface="Arial"/>
              <a:buNone/>
            </a:pPr>
            <a:r>
              <a:rPr b="0" i="0" lang="en-US" sz="3200" u="none">
                <a:solidFill>
                  <a:schemeClr val="lt1"/>
                </a:solidFill>
                <a:latin typeface="Calibri"/>
                <a:ea typeface="Calibri"/>
                <a:cs typeface="Calibri"/>
                <a:sym typeface="Calibri"/>
              </a:rPr>
              <a:t>1. A: What ……….. you (do) ………… here in the kitchen?</a:t>
            </a:r>
          </a:p>
          <a:p>
            <a:pPr indent="0" lvl="0" marL="0" marR="0" rtl="0" algn="l">
              <a:lnSpc>
                <a:spcPct val="100000"/>
              </a:lnSpc>
              <a:spcBef>
                <a:spcPts val="640"/>
              </a:spcBef>
              <a:spcAft>
                <a:spcPts val="0"/>
              </a:spcAft>
              <a:buClr>
                <a:schemeClr val="lt1"/>
              </a:buClr>
              <a:buSzPct val="25000"/>
              <a:buFont typeface="Arial"/>
              <a:buNone/>
            </a:pPr>
            <a:r>
              <a:rPr b="0" i="0" lang="en-US" sz="3200" u="none">
                <a:solidFill>
                  <a:schemeClr val="lt1"/>
                </a:solidFill>
                <a:latin typeface="Calibri"/>
                <a:ea typeface="Calibri"/>
                <a:cs typeface="Calibri"/>
                <a:sym typeface="Calibri"/>
              </a:rPr>
              <a:t>B: I (taste) …………………. the soup to see if it </a:t>
            </a:r>
            <a:r>
              <a:rPr b="0" i="1" lang="en-US" sz="3200" u="none">
                <a:solidFill>
                  <a:schemeClr val="lt1"/>
                </a:solidFill>
                <a:latin typeface="Calibri"/>
                <a:ea typeface="Calibri"/>
                <a:cs typeface="Calibri"/>
                <a:sym typeface="Calibri"/>
              </a:rPr>
              <a:t>(have) …………. </a:t>
            </a:r>
            <a:r>
              <a:rPr b="0" i="0" lang="en-US" sz="3200" u="none">
                <a:solidFill>
                  <a:schemeClr val="lt1"/>
                </a:solidFill>
                <a:latin typeface="Calibri"/>
                <a:ea typeface="Calibri"/>
                <a:cs typeface="Calibri"/>
                <a:sym typeface="Calibri"/>
              </a:rPr>
              <a:t>enough salt.</a:t>
            </a:r>
          </a:p>
          <a:p>
            <a:pPr indent="0" lvl="0" marL="0" marR="0" rtl="0" algn="l">
              <a:lnSpc>
                <a:spcPct val="100000"/>
              </a:lnSpc>
              <a:spcBef>
                <a:spcPts val="640"/>
              </a:spcBef>
              <a:spcAft>
                <a:spcPts val="0"/>
              </a:spcAft>
              <a:buClr>
                <a:schemeClr val="lt1"/>
              </a:buClr>
              <a:buSzPct val="25000"/>
              <a:buFont typeface="Arial"/>
              <a:buNone/>
            </a:pPr>
            <a:r>
              <a:rPr b="0" i="0" lang="en-US" sz="3200" u="none">
                <a:solidFill>
                  <a:schemeClr val="lt1"/>
                </a:solidFill>
                <a:latin typeface="Calibri"/>
                <a:ea typeface="Calibri"/>
                <a:cs typeface="Calibri"/>
                <a:sym typeface="Calibri"/>
              </a:rPr>
              <a:t>2. These cultivated roses </a:t>
            </a:r>
            <a:r>
              <a:rPr b="0" i="1" lang="en-US" sz="3200" u="none">
                <a:solidFill>
                  <a:schemeClr val="lt1"/>
                </a:solidFill>
                <a:latin typeface="Calibri"/>
                <a:ea typeface="Calibri"/>
                <a:cs typeface="Calibri"/>
                <a:sym typeface="Calibri"/>
              </a:rPr>
              <a:t>(look) …………… </a:t>
            </a:r>
            <a:r>
              <a:rPr b="0" i="0" lang="en-US" sz="3200" u="none">
                <a:solidFill>
                  <a:schemeClr val="lt1"/>
                </a:solidFill>
                <a:latin typeface="Calibri"/>
                <a:ea typeface="Calibri"/>
                <a:cs typeface="Calibri"/>
                <a:sym typeface="Calibri"/>
              </a:rPr>
              <a:t>so beautiful, but they (not </a:t>
            </a:r>
            <a:r>
              <a:rPr b="0" i="1" lang="en-US" sz="3200" u="none">
                <a:solidFill>
                  <a:schemeClr val="lt1"/>
                </a:solidFill>
                <a:latin typeface="Calibri"/>
                <a:ea typeface="Calibri"/>
                <a:cs typeface="Calibri"/>
                <a:sym typeface="Calibri"/>
              </a:rPr>
              <a:t>smell)</a:t>
            </a:r>
            <a:r>
              <a:rPr b="0" i="0" lang="en-US" sz="3200" u="none">
                <a:solidFill>
                  <a:schemeClr val="lt1"/>
                </a:solidFill>
                <a:latin typeface="Calibri"/>
                <a:ea typeface="Calibri"/>
                <a:cs typeface="Calibri"/>
                <a:sym typeface="Calibri"/>
              </a:rPr>
              <a:t> …………….….. at all.</a:t>
            </a:r>
          </a:p>
          <a:p>
            <a:pPr indent="0" lvl="0" marL="0" marR="0" rtl="0" algn="l">
              <a:lnSpc>
                <a:spcPct val="100000"/>
              </a:lnSpc>
              <a:spcBef>
                <a:spcPts val="640"/>
              </a:spcBef>
              <a:spcAft>
                <a:spcPts val="0"/>
              </a:spcAft>
              <a:buClr>
                <a:schemeClr val="lt1"/>
              </a:buClr>
              <a:buSzPct val="25000"/>
              <a:buFont typeface="Arial"/>
              <a:buNone/>
            </a:pPr>
            <a:r>
              <a:t/>
            </a:r>
            <a:endParaRPr b="0" i="0" sz="3200" u="none">
              <a:solidFill>
                <a:schemeClr val="lt1"/>
              </a:solidFill>
              <a:latin typeface="Calibri"/>
              <a:ea typeface="Calibri"/>
              <a:cs typeface="Calibri"/>
              <a:sym typeface="Calibri"/>
            </a:endParaRPr>
          </a:p>
          <a:p>
            <a:pPr indent="-342900" lvl="0" marL="342900" marR="0" rtl="0" algn="l">
              <a:spcBef>
                <a:spcPts val="640"/>
              </a:spcBef>
              <a:spcAft>
                <a:spcPts val="0"/>
              </a:spcAft>
              <a:buClr>
                <a:schemeClr val="lt1"/>
              </a:buClr>
              <a:buSzPct val="100000"/>
              <a:buFont typeface="Arial"/>
              <a:buNone/>
            </a:pPr>
            <a:r>
              <a:t/>
            </a:r>
            <a:endParaRPr b="0" i="0" sz="3200" u="none">
              <a:solidFill>
                <a:schemeClr val="lt1"/>
              </a:solidFill>
              <a:latin typeface="Calibri"/>
              <a:ea typeface="Calibri"/>
              <a:cs typeface="Calibri"/>
              <a:sym typeface="Calibri"/>
            </a:endParaRPr>
          </a:p>
        </p:txBody>
      </p:sp>
      <p:sp>
        <p:nvSpPr>
          <p:cNvPr id="208" name="Shape 208"/>
          <p:cNvSpPr txBox="1"/>
          <p:nvPr/>
        </p:nvSpPr>
        <p:spPr>
          <a:xfrm>
            <a:off x="2555875" y="1557337"/>
            <a:ext cx="735011" cy="584200"/>
          </a:xfrm>
          <a:prstGeom prst="rect">
            <a:avLst/>
          </a:prstGeom>
          <a:noFill/>
          <a:ln>
            <a:noFill/>
          </a:ln>
        </p:spPr>
        <p:txBody>
          <a:bodyPr anchorCtr="0" anchor="t" bIns="45700" lIns="91425" rIns="91425" tIns="45700">
            <a:noAutofit/>
          </a:bodyPr>
          <a:lstStyle/>
          <a:p>
            <a:pPr indent="0" lvl="0" marL="0" marR="0" rtl="0" algn="l">
              <a:lnSpc>
                <a:spcPct val="100000"/>
              </a:lnSpc>
              <a:spcBef>
                <a:spcPts val="0"/>
              </a:spcBef>
              <a:spcAft>
                <a:spcPts val="0"/>
              </a:spcAft>
              <a:buClr>
                <a:srgbClr val="FF0000"/>
              </a:buClr>
              <a:buSzPct val="25000"/>
              <a:buFont typeface="Calibri"/>
              <a:buNone/>
            </a:pPr>
            <a:r>
              <a:rPr b="1" i="0" lang="en-US" sz="3200" u="none" cap="none" strike="noStrike">
                <a:solidFill>
                  <a:srgbClr val="FF0000"/>
                </a:solidFill>
                <a:latin typeface="Calibri"/>
                <a:ea typeface="Calibri"/>
                <a:cs typeface="Calibri"/>
                <a:sym typeface="Calibri"/>
              </a:rPr>
              <a:t>are</a:t>
            </a:r>
          </a:p>
        </p:txBody>
      </p:sp>
      <p:sp>
        <p:nvSpPr>
          <p:cNvPr id="209" name="Shape 209"/>
          <p:cNvSpPr txBox="1"/>
          <p:nvPr/>
        </p:nvSpPr>
        <p:spPr>
          <a:xfrm>
            <a:off x="5003800" y="1562100"/>
            <a:ext cx="1139825" cy="585786"/>
          </a:xfrm>
          <a:prstGeom prst="rect">
            <a:avLst/>
          </a:prstGeom>
          <a:noFill/>
          <a:ln>
            <a:noFill/>
          </a:ln>
        </p:spPr>
        <p:txBody>
          <a:bodyPr anchorCtr="0" anchor="t" bIns="45700" lIns="91425" rIns="91425" tIns="45700">
            <a:noAutofit/>
          </a:bodyPr>
          <a:lstStyle/>
          <a:p>
            <a:pPr indent="0" lvl="0" marL="0" marR="0" rtl="0" algn="l">
              <a:lnSpc>
                <a:spcPct val="100000"/>
              </a:lnSpc>
              <a:spcBef>
                <a:spcPts val="0"/>
              </a:spcBef>
              <a:spcAft>
                <a:spcPts val="0"/>
              </a:spcAft>
              <a:buClr>
                <a:srgbClr val="FF0000"/>
              </a:buClr>
              <a:buSzPct val="25000"/>
              <a:buFont typeface="Calibri"/>
              <a:buNone/>
            </a:pPr>
            <a:r>
              <a:rPr b="1" i="0" lang="en-US" sz="3200" u="none" cap="none" strike="noStrike">
                <a:solidFill>
                  <a:srgbClr val="FF0000"/>
                </a:solidFill>
                <a:latin typeface="Calibri"/>
                <a:ea typeface="Calibri"/>
                <a:cs typeface="Calibri"/>
                <a:sym typeface="Calibri"/>
              </a:rPr>
              <a:t>doing</a:t>
            </a:r>
          </a:p>
        </p:txBody>
      </p:sp>
      <p:sp>
        <p:nvSpPr>
          <p:cNvPr id="210" name="Shape 210"/>
          <p:cNvSpPr txBox="1"/>
          <p:nvPr/>
        </p:nvSpPr>
        <p:spPr>
          <a:xfrm>
            <a:off x="2305050" y="2636836"/>
            <a:ext cx="1970086" cy="584200"/>
          </a:xfrm>
          <a:prstGeom prst="rect">
            <a:avLst/>
          </a:prstGeom>
          <a:noFill/>
          <a:ln>
            <a:noFill/>
          </a:ln>
        </p:spPr>
        <p:txBody>
          <a:bodyPr anchorCtr="0" anchor="t" bIns="45700" lIns="91425" rIns="91425" tIns="45700">
            <a:noAutofit/>
          </a:bodyPr>
          <a:lstStyle/>
          <a:p>
            <a:pPr indent="0" lvl="0" marL="0" marR="0" rtl="0" algn="l">
              <a:lnSpc>
                <a:spcPct val="100000"/>
              </a:lnSpc>
              <a:spcBef>
                <a:spcPts val="0"/>
              </a:spcBef>
              <a:spcAft>
                <a:spcPts val="0"/>
              </a:spcAft>
              <a:buClr>
                <a:srgbClr val="FF0000"/>
              </a:buClr>
              <a:buSzPct val="25000"/>
              <a:buFont typeface="Calibri"/>
              <a:buNone/>
            </a:pPr>
            <a:r>
              <a:rPr b="1" i="0" lang="en-US" sz="3200" u="none" cap="none" strike="noStrike">
                <a:solidFill>
                  <a:srgbClr val="FF0000"/>
                </a:solidFill>
                <a:latin typeface="Calibri"/>
                <a:ea typeface="Calibri"/>
                <a:cs typeface="Calibri"/>
                <a:sym typeface="Calibri"/>
              </a:rPr>
              <a:t>am tasting</a:t>
            </a:r>
          </a:p>
        </p:txBody>
      </p:sp>
      <p:sp>
        <p:nvSpPr>
          <p:cNvPr id="211" name="Shape 211"/>
          <p:cNvSpPr txBox="1"/>
          <p:nvPr/>
        </p:nvSpPr>
        <p:spPr>
          <a:xfrm>
            <a:off x="1876425" y="3068636"/>
            <a:ext cx="769937" cy="585786"/>
          </a:xfrm>
          <a:prstGeom prst="rect">
            <a:avLst/>
          </a:prstGeom>
          <a:noFill/>
          <a:ln>
            <a:noFill/>
          </a:ln>
        </p:spPr>
        <p:txBody>
          <a:bodyPr anchorCtr="0" anchor="t" bIns="45700" lIns="91425" rIns="91425" tIns="45700">
            <a:noAutofit/>
          </a:bodyPr>
          <a:lstStyle/>
          <a:p>
            <a:pPr indent="0" lvl="0" marL="0" marR="0" rtl="0" algn="l">
              <a:lnSpc>
                <a:spcPct val="100000"/>
              </a:lnSpc>
              <a:spcBef>
                <a:spcPts val="0"/>
              </a:spcBef>
              <a:spcAft>
                <a:spcPts val="0"/>
              </a:spcAft>
              <a:buClr>
                <a:srgbClr val="FF0000"/>
              </a:buClr>
              <a:buSzPct val="25000"/>
              <a:buFont typeface="Calibri"/>
              <a:buNone/>
            </a:pPr>
            <a:r>
              <a:rPr b="1" i="0" lang="en-US" sz="3200" u="none" cap="none" strike="noStrike">
                <a:solidFill>
                  <a:srgbClr val="FF0000"/>
                </a:solidFill>
                <a:latin typeface="Calibri"/>
                <a:ea typeface="Calibri"/>
                <a:cs typeface="Calibri"/>
                <a:sym typeface="Calibri"/>
              </a:rPr>
              <a:t>has</a:t>
            </a:r>
          </a:p>
        </p:txBody>
      </p:sp>
      <p:sp>
        <p:nvSpPr>
          <p:cNvPr id="212" name="Shape 212"/>
          <p:cNvSpPr txBox="1"/>
          <p:nvPr/>
        </p:nvSpPr>
        <p:spPr>
          <a:xfrm>
            <a:off x="5867400" y="3698875"/>
            <a:ext cx="925511" cy="585786"/>
          </a:xfrm>
          <a:prstGeom prst="rect">
            <a:avLst/>
          </a:prstGeom>
          <a:noFill/>
          <a:ln>
            <a:noFill/>
          </a:ln>
        </p:spPr>
        <p:txBody>
          <a:bodyPr anchorCtr="0" anchor="t" bIns="45700" lIns="91425" rIns="91425" tIns="45700">
            <a:noAutofit/>
          </a:bodyPr>
          <a:lstStyle/>
          <a:p>
            <a:pPr indent="0" lvl="0" marL="0" marR="0" rtl="0" algn="l">
              <a:lnSpc>
                <a:spcPct val="100000"/>
              </a:lnSpc>
              <a:spcBef>
                <a:spcPts val="0"/>
              </a:spcBef>
              <a:spcAft>
                <a:spcPts val="0"/>
              </a:spcAft>
              <a:buClr>
                <a:srgbClr val="FF0000"/>
              </a:buClr>
              <a:buSzPct val="25000"/>
              <a:buFont typeface="Calibri"/>
              <a:buNone/>
            </a:pPr>
            <a:r>
              <a:rPr b="1" i="0" lang="en-US" sz="3200" u="none" cap="none" strike="noStrike">
                <a:solidFill>
                  <a:srgbClr val="FF0000"/>
                </a:solidFill>
                <a:latin typeface="Calibri"/>
                <a:ea typeface="Calibri"/>
                <a:cs typeface="Calibri"/>
                <a:sym typeface="Calibri"/>
              </a:rPr>
              <a:t>look</a:t>
            </a:r>
          </a:p>
        </p:txBody>
      </p:sp>
      <p:sp>
        <p:nvSpPr>
          <p:cNvPr id="213" name="Shape 213"/>
          <p:cNvSpPr txBox="1"/>
          <p:nvPr/>
        </p:nvSpPr>
        <p:spPr>
          <a:xfrm>
            <a:off x="5573712" y="4149725"/>
            <a:ext cx="2092324" cy="584200"/>
          </a:xfrm>
          <a:prstGeom prst="rect">
            <a:avLst/>
          </a:prstGeom>
          <a:noFill/>
          <a:ln>
            <a:noFill/>
          </a:ln>
        </p:spPr>
        <p:txBody>
          <a:bodyPr anchorCtr="0" anchor="t" bIns="45700" lIns="91425" rIns="91425" tIns="45700">
            <a:noAutofit/>
          </a:bodyPr>
          <a:lstStyle/>
          <a:p>
            <a:pPr indent="0" lvl="0" marL="0" marR="0" rtl="0" algn="l">
              <a:lnSpc>
                <a:spcPct val="100000"/>
              </a:lnSpc>
              <a:spcBef>
                <a:spcPts val="0"/>
              </a:spcBef>
              <a:spcAft>
                <a:spcPts val="0"/>
              </a:spcAft>
              <a:buClr>
                <a:srgbClr val="FF0000"/>
              </a:buClr>
              <a:buSzPct val="25000"/>
              <a:buFont typeface="Calibri"/>
              <a:buNone/>
            </a:pPr>
            <a:r>
              <a:rPr b="1" i="0" lang="en-US" sz="3200" u="none" cap="none" strike="noStrike">
                <a:solidFill>
                  <a:srgbClr val="FF0000"/>
                </a:solidFill>
                <a:latin typeface="Calibri"/>
                <a:ea typeface="Calibri"/>
                <a:cs typeface="Calibri"/>
                <a:sym typeface="Calibri"/>
              </a:rPr>
              <a:t>don’t smell</a:t>
            </a: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208"/>
                                        </p:tgtEl>
                                        <p:attrNameLst>
                                          <p:attrName>style.visibility</p:attrName>
                                        </p:attrNameLst>
                                      </p:cBhvr>
                                      <p:to>
                                        <p:strVal val="visible"/>
                                      </p:to>
                                    </p:set>
                                    <p:anim calcmode="lin" valueType="num">
                                      <p:cBhvr additive="base">
                                        <p:cTn dur="500"/>
                                        <p:tgtEl>
                                          <p:spTgt spid="208"/>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209"/>
                                        </p:tgtEl>
                                        <p:attrNameLst>
                                          <p:attrName>style.visibility</p:attrName>
                                        </p:attrNameLst>
                                      </p:cBhvr>
                                      <p:to>
                                        <p:strVal val="visible"/>
                                      </p:to>
                                    </p:set>
                                    <p:anim calcmode="lin" valueType="num">
                                      <p:cBhvr additive="base">
                                        <p:cTn dur="500"/>
                                        <p:tgtEl>
                                          <p:spTgt spid="209"/>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210"/>
                                        </p:tgtEl>
                                        <p:attrNameLst>
                                          <p:attrName>style.visibility</p:attrName>
                                        </p:attrNameLst>
                                      </p:cBhvr>
                                      <p:to>
                                        <p:strVal val="visible"/>
                                      </p:to>
                                    </p:set>
                                    <p:anim calcmode="lin" valueType="num">
                                      <p:cBhvr additive="base">
                                        <p:cTn dur="500"/>
                                        <p:tgtEl>
                                          <p:spTgt spid="210"/>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211"/>
                                        </p:tgtEl>
                                        <p:attrNameLst>
                                          <p:attrName>style.visibility</p:attrName>
                                        </p:attrNameLst>
                                      </p:cBhvr>
                                      <p:to>
                                        <p:strVal val="visible"/>
                                      </p:to>
                                    </p:set>
                                    <p:anim calcmode="lin" valueType="num">
                                      <p:cBhvr additive="base">
                                        <p:cTn dur="500"/>
                                        <p:tgtEl>
                                          <p:spTgt spid="211"/>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212"/>
                                        </p:tgtEl>
                                        <p:attrNameLst>
                                          <p:attrName>style.visibility</p:attrName>
                                        </p:attrNameLst>
                                      </p:cBhvr>
                                      <p:to>
                                        <p:strVal val="visible"/>
                                      </p:to>
                                    </p:set>
                                    <p:anim calcmode="lin" valueType="num">
                                      <p:cBhvr additive="base">
                                        <p:cTn dur="500"/>
                                        <p:tgtEl>
                                          <p:spTgt spid="212"/>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213"/>
                                        </p:tgtEl>
                                        <p:attrNameLst>
                                          <p:attrName>style.visibility</p:attrName>
                                        </p:attrNameLst>
                                      </p:cBhvr>
                                      <p:to>
                                        <p:strVal val="visible"/>
                                      </p:to>
                                    </p:set>
                                    <p:anim calcmode="lin" valueType="num">
                                      <p:cBhvr additive="base">
                                        <p:cTn dur="500"/>
                                        <p:tgtEl>
                                          <p:spTgt spid="213"/>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p:cSld>
    <p:spTree>
      <p:nvGrpSpPr>
        <p:cNvPr id="217" name="Shape 217"/>
        <p:cNvGrpSpPr/>
        <p:nvPr/>
      </p:nvGrpSpPr>
      <p:grpSpPr>
        <a:xfrm>
          <a:off x="0" y="0"/>
          <a:ext cx="0" cy="0"/>
          <a:chOff x="0" y="0"/>
          <a:chExt cx="0" cy="0"/>
        </a:xfrm>
      </p:grpSpPr>
      <p:sp>
        <p:nvSpPr>
          <p:cNvPr id="218" name="Shape 218"/>
          <p:cNvSpPr txBox="1"/>
          <p:nvPr>
            <p:ph type="title"/>
          </p:nvPr>
        </p:nvSpPr>
        <p:spPr>
          <a:xfrm>
            <a:off x="457200" y="274637"/>
            <a:ext cx="8229600" cy="1143000"/>
          </a:xfrm>
          <a:prstGeom prst="rect">
            <a:avLst/>
          </a:prstGeom>
          <a:noFill/>
          <a:ln>
            <a:noFill/>
          </a:ln>
        </p:spPr>
        <p:txBody>
          <a:bodyPr anchorCtr="0" anchor="ctr" bIns="45700" lIns="91425" rIns="91425" tIns="45700">
            <a:noAutofit/>
          </a:bodyPr>
          <a:lstStyle/>
          <a:p>
            <a:pPr indent="0" lvl="0" marL="0" marR="0" rtl="0" algn="ctr">
              <a:spcBef>
                <a:spcPts val="0"/>
              </a:spcBef>
              <a:spcAft>
                <a:spcPts val="0"/>
              </a:spcAft>
              <a:buSzPct val="25000"/>
              <a:buNone/>
            </a:pPr>
            <a:r>
              <a:t/>
            </a:r>
            <a:endParaRPr b="0" i="0" sz="4400" u="none" cap="none" strike="noStrike">
              <a:solidFill>
                <a:schemeClr val="lt1"/>
              </a:solidFill>
              <a:latin typeface="Calibri"/>
              <a:ea typeface="Calibri"/>
              <a:cs typeface="Calibri"/>
              <a:sym typeface="Calibri"/>
            </a:endParaRPr>
          </a:p>
        </p:txBody>
      </p:sp>
      <p:sp>
        <p:nvSpPr>
          <p:cNvPr id="219" name="Shape 219"/>
          <p:cNvSpPr txBox="1"/>
          <p:nvPr>
            <p:ph idx="1" type="body"/>
          </p:nvPr>
        </p:nvSpPr>
        <p:spPr>
          <a:xfrm>
            <a:off x="457200" y="1600200"/>
            <a:ext cx="8229600" cy="4525961"/>
          </a:xfrm>
          <a:prstGeom prst="rect">
            <a:avLst/>
          </a:prstGeom>
          <a:noFill/>
          <a:ln>
            <a:noFill/>
          </a:ln>
        </p:spPr>
        <p:txBody>
          <a:bodyPr anchorCtr="0" anchor="t" bIns="45700" lIns="91425" rIns="91425" tIns="45700">
            <a:noAutofit/>
          </a:bodyPr>
          <a:lstStyle/>
          <a:p>
            <a:pPr indent="0" lvl="0" marL="0" marR="0" rtl="0" algn="l">
              <a:lnSpc>
                <a:spcPct val="100000"/>
              </a:lnSpc>
              <a:spcBef>
                <a:spcPts val="0"/>
              </a:spcBef>
              <a:spcAft>
                <a:spcPts val="0"/>
              </a:spcAft>
              <a:buClr>
                <a:schemeClr val="lt1"/>
              </a:buClr>
              <a:buSzPct val="25000"/>
              <a:buFont typeface="Arial"/>
              <a:buNone/>
            </a:pPr>
            <a:r>
              <a:rPr b="0" i="0" lang="en-US" sz="3200" u="none">
                <a:solidFill>
                  <a:schemeClr val="lt1"/>
                </a:solidFill>
                <a:latin typeface="Calibri"/>
                <a:ea typeface="Calibri"/>
                <a:cs typeface="Calibri"/>
                <a:sym typeface="Calibri"/>
              </a:rPr>
              <a:t>3. A: ………… you </a:t>
            </a:r>
            <a:r>
              <a:rPr b="0" i="1" lang="en-US" sz="3200" u="none">
                <a:solidFill>
                  <a:schemeClr val="lt1"/>
                </a:solidFill>
                <a:latin typeface="Calibri"/>
                <a:ea typeface="Calibri"/>
                <a:cs typeface="Calibri"/>
                <a:sym typeface="Calibri"/>
              </a:rPr>
              <a:t>(know) ………….. </a:t>
            </a:r>
            <a:r>
              <a:rPr b="0" i="0" lang="en-US" sz="3200" u="none">
                <a:solidFill>
                  <a:schemeClr val="lt1"/>
                </a:solidFill>
                <a:latin typeface="Calibri"/>
                <a:ea typeface="Calibri"/>
                <a:cs typeface="Calibri"/>
                <a:sym typeface="Calibri"/>
              </a:rPr>
              <a:t>the woman who </a:t>
            </a:r>
            <a:r>
              <a:rPr b="0" i="1" lang="en-US" sz="3200" u="none">
                <a:solidFill>
                  <a:schemeClr val="lt1"/>
                </a:solidFill>
                <a:latin typeface="Calibri"/>
                <a:ea typeface="Calibri"/>
                <a:cs typeface="Calibri"/>
                <a:sym typeface="Calibri"/>
              </a:rPr>
              <a:t>(talk) ………………. </a:t>
            </a:r>
            <a:r>
              <a:rPr b="0" i="0" lang="en-US" sz="3200" u="none">
                <a:solidFill>
                  <a:schemeClr val="lt1"/>
                </a:solidFill>
                <a:latin typeface="Calibri"/>
                <a:ea typeface="Calibri"/>
                <a:cs typeface="Calibri"/>
                <a:sym typeface="Calibri"/>
              </a:rPr>
              <a:t>to Peter over there?</a:t>
            </a:r>
          </a:p>
          <a:p>
            <a:pPr indent="0" lvl="0" marL="0" marR="0" rtl="0" algn="l">
              <a:lnSpc>
                <a:spcPct val="100000"/>
              </a:lnSpc>
              <a:spcBef>
                <a:spcPts val="640"/>
              </a:spcBef>
              <a:spcAft>
                <a:spcPts val="0"/>
              </a:spcAft>
              <a:buClr>
                <a:schemeClr val="lt1"/>
              </a:buClr>
              <a:buSzPct val="25000"/>
              <a:buFont typeface="Arial"/>
              <a:buNone/>
            </a:pPr>
            <a:r>
              <a:rPr b="0" i="0" lang="en-US" sz="3200" u="none">
                <a:solidFill>
                  <a:schemeClr val="lt1"/>
                </a:solidFill>
                <a:latin typeface="Calibri"/>
                <a:ea typeface="Calibri"/>
                <a:cs typeface="Calibri"/>
                <a:sym typeface="Calibri"/>
              </a:rPr>
              <a:t>B: No, I (not </a:t>
            </a:r>
            <a:r>
              <a:rPr b="0" i="1" lang="en-US" sz="3200" u="none">
                <a:solidFill>
                  <a:schemeClr val="lt1"/>
                </a:solidFill>
                <a:latin typeface="Calibri"/>
                <a:ea typeface="Calibri"/>
                <a:cs typeface="Calibri"/>
                <a:sym typeface="Calibri"/>
              </a:rPr>
              <a:t>recognize) ………..…………….. </a:t>
            </a:r>
            <a:r>
              <a:rPr b="0" i="0" lang="en-US" sz="3200" u="none">
                <a:solidFill>
                  <a:schemeClr val="lt1"/>
                </a:solidFill>
                <a:latin typeface="Calibri"/>
                <a:ea typeface="Calibri"/>
                <a:cs typeface="Calibri"/>
                <a:sym typeface="Calibri"/>
              </a:rPr>
              <a:t>her, but I (suppose) ……………… that she is his guest from Germany.</a:t>
            </a:r>
          </a:p>
          <a:p>
            <a:pPr indent="0" lvl="0" marL="0" marR="0" rtl="0" algn="l">
              <a:lnSpc>
                <a:spcPct val="100000"/>
              </a:lnSpc>
              <a:spcBef>
                <a:spcPts val="640"/>
              </a:spcBef>
              <a:spcAft>
                <a:spcPts val="0"/>
              </a:spcAft>
              <a:buClr>
                <a:schemeClr val="lt1"/>
              </a:buClr>
              <a:buSzPct val="25000"/>
              <a:buFont typeface="Arial"/>
              <a:buNone/>
            </a:pPr>
            <a:r>
              <a:rPr b="0" i="0" lang="en-US" sz="3200" u="none">
                <a:solidFill>
                  <a:schemeClr val="lt1"/>
                </a:solidFill>
                <a:latin typeface="Calibri"/>
                <a:ea typeface="Calibri"/>
                <a:cs typeface="Calibri"/>
                <a:sym typeface="Calibri"/>
              </a:rPr>
              <a:t>4. My brother </a:t>
            </a:r>
            <a:r>
              <a:rPr b="0" i="1" lang="en-US" sz="3200" u="none">
                <a:solidFill>
                  <a:schemeClr val="lt1"/>
                </a:solidFill>
                <a:latin typeface="Calibri"/>
                <a:ea typeface="Calibri"/>
                <a:cs typeface="Calibri"/>
                <a:sym typeface="Calibri"/>
              </a:rPr>
              <a:t>(weigh) ……………. </a:t>
            </a:r>
            <a:r>
              <a:rPr b="0" i="0" lang="en-US" sz="3200" u="none">
                <a:solidFill>
                  <a:schemeClr val="lt1"/>
                </a:solidFill>
                <a:latin typeface="Calibri"/>
                <a:ea typeface="Calibri"/>
                <a:cs typeface="Calibri"/>
                <a:sym typeface="Calibri"/>
              </a:rPr>
              <a:t>about 70 kg, but he (seem) ……………… heavier because he (always, </a:t>
            </a:r>
            <a:r>
              <a:rPr b="0" i="1" lang="en-US" sz="3200" u="none">
                <a:solidFill>
                  <a:schemeClr val="lt1"/>
                </a:solidFill>
                <a:latin typeface="Calibri"/>
                <a:ea typeface="Calibri"/>
                <a:cs typeface="Calibri"/>
                <a:sym typeface="Calibri"/>
              </a:rPr>
              <a:t>wear) ……………………. </a:t>
            </a:r>
            <a:r>
              <a:rPr b="0" i="0" lang="en-US" sz="3200" u="none">
                <a:solidFill>
                  <a:schemeClr val="lt1"/>
                </a:solidFill>
                <a:latin typeface="Calibri"/>
                <a:ea typeface="Calibri"/>
                <a:cs typeface="Calibri"/>
                <a:sym typeface="Calibri"/>
              </a:rPr>
              <a:t>such bulky clothes.</a:t>
            </a:r>
          </a:p>
          <a:p>
            <a:pPr indent="0" lvl="0" marL="0" marR="0" rtl="0" algn="l">
              <a:lnSpc>
                <a:spcPct val="100000"/>
              </a:lnSpc>
              <a:spcBef>
                <a:spcPts val="640"/>
              </a:spcBef>
              <a:spcAft>
                <a:spcPts val="0"/>
              </a:spcAft>
              <a:buClr>
                <a:schemeClr val="lt1"/>
              </a:buClr>
              <a:buSzPct val="25000"/>
              <a:buFont typeface="Arial"/>
              <a:buNone/>
            </a:pPr>
            <a:r>
              <a:t/>
            </a:r>
            <a:endParaRPr b="0" i="0" sz="3200" u="none">
              <a:solidFill>
                <a:schemeClr val="lt1"/>
              </a:solidFill>
              <a:latin typeface="Calibri"/>
              <a:ea typeface="Calibri"/>
              <a:cs typeface="Calibri"/>
              <a:sym typeface="Calibri"/>
            </a:endParaRPr>
          </a:p>
          <a:p>
            <a:pPr indent="0" lvl="0" marL="0" marR="0" rtl="0" algn="l">
              <a:lnSpc>
                <a:spcPct val="100000"/>
              </a:lnSpc>
              <a:spcBef>
                <a:spcPts val="640"/>
              </a:spcBef>
              <a:spcAft>
                <a:spcPts val="0"/>
              </a:spcAft>
              <a:buClr>
                <a:schemeClr val="lt1"/>
              </a:buClr>
              <a:buSzPct val="25000"/>
              <a:buFont typeface="Arial"/>
              <a:buNone/>
            </a:pPr>
            <a:r>
              <a:t/>
            </a:r>
            <a:endParaRPr b="0" i="0" sz="3200" u="none">
              <a:solidFill>
                <a:schemeClr val="lt1"/>
              </a:solidFill>
              <a:latin typeface="Calibri"/>
              <a:ea typeface="Calibri"/>
              <a:cs typeface="Calibri"/>
              <a:sym typeface="Calibri"/>
            </a:endParaRPr>
          </a:p>
          <a:p>
            <a:pPr indent="-342900" lvl="0" marL="342900" marR="0" rtl="0" algn="l">
              <a:spcBef>
                <a:spcPts val="640"/>
              </a:spcBef>
              <a:spcAft>
                <a:spcPts val="0"/>
              </a:spcAft>
              <a:buClr>
                <a:schemeClr val="lt1"/>
              </a:buClr>
              <a:buSzPct val="100000"/>
              <a:buFont typeface="Arial"/>
              <a:buNone/>
            </a:pPr>
            <a:r>
              <a:t/>
            </a:r>
            <a:endParaRPr b="0" i="0" sz="3200" u="none">
              <a:solidFill>
                <a:schemeClr val="lt1"/>
              </a:solidFill>
              <a:latin typeface="Calibri"/>
              <a:ea typeface="Calibri"/>
              <a:cs typeface="Calibri"/>
              <a:sym typeface="Calibri"/>
            </a:endParaRPr>
          </a:p>
        </p:txBody>
      </p:sp>
      <p:sp>
        <p:nvSpPr>
          <p:cNvPr id="220" name="Shape 220"/>
          <p:cNvSpPr txBox="1"/>
          <p:nvPr/>
        </p:nvSpPr>
        <p:spPr>
          <a:xfrm>
            <a:off x="1403350" y="1557337"/>
            <a:ext cx="757236" cy="584200"/>
          </a:xfrm>
          <a:prstGeom prst="rect">
            <a:avLst/>
          </a:prstGeom>
          <a:noFill/>
          <a:ln>
            <a:noFill/>
          </a:ln>
        </p:spPr>
        <p:txBody>
          <a:bodyPr anchorCtr="0" anchor="t" bIns="45700" lIns="91425" rIns="91425" tIns="45700">
            <a:noAutofit/>
          </a:bodyPr>
          <a:lstStyle/>
          <a:p>
            <a:pPr indent="0" lvl="0" marL="0" marR="0" rtl="0" algn="l">
              <a:lnSpc>
                <a:spcPct val="100000"/>
              </a:lnSpc>
              <a:spcBef>
                <a:spcPts val="0"/>
              </a:spcBef>
              <a:spcAft>
                <a:spcPts val="0"/>
              </a:spcAft>
              <a:buClr>
                <a:srgbClr val="FF0000"/>
              </a:buClr>
              <a:buSzPct val="25000"/>
              <a:buFont typeface="Calibri"/>
              <a:buNone/>
            </a:pPr>
            <a:r>
              <a:rPr b="1" i="0" lang="en-US" sz="3200" u="none" cap="none" strike="noStrike">
                <a:solidFill>
                  <a:srgbClr val="FF0000"/>
                </a:solidFill>
                <a:latin typeface="Calibri"/>
                <a:ea typeface="Calibri"/>
                <a:cs typeface="Calibri"/>
                <a:sym typeface="Calibri"/>
              </a:rPr>
              <a:t>Do </a:t>
            </a:r>
          </a:p>
        </p:txBody>
      </p:sp>
      <p:sp>
        <p:nvSpPr>
          <p:cNvPr id="221" name="Shape 221"/>
          <p:cNvSpPr txBox="1"/>
          <p:nvPr/>
        </p:nvSpPr>
        <p:spPr>
          <a:xfrm>
            <a:off x="4637087" y="1587500"/>
            <a:ext cx="1127125" cy="584200"/>
          </a:xfrm>
          <a:prstGeom prst="rect">
            <a:avLst/>
          </a:prstGeom>
          <a:noFill/>
          <a:ln>
            <a:noFill/>
          </a:ln>
        </p:spPr>
        <p:txBody>
          <a:bodyPr anchorCtr="0" anchor="t" bIns="45700" lIns="91425" rIns="91425" tIns="45700">
            <a:noAutofit/>
          </a:bodyPr>
          <a:lstStyle/>
          <a:p>
            <a:pPr indent="0" lvl="0" marL="0" marR="0" rtl="0" algn="l">
              <a:lnSpc>
                <a:spcPct val="100000"/>
              </a:lnSpc>
              <a:spcBef>
                <a:spcPts val="0"/>
              </a:spcBef>
              <a:spcAft>
                <a:spcPts val="0"/>
              </a:spcAft>
              <a:buClr>
                <a:srgbClr val="FF0000"/>
              </a:buClr>
              <a:buSzPct val="25000"/>
              <a:buFont typeface="Calibri"/>
              <a:buNone/>
            </a:pPr>
            <a:r>
              <a:rPr b="1" i="0" lang="en-US" sz="3200" u="none" cap="none" strike="noStrike">
                <a:solidFill>
                  <a:srgbClr val="FF0000"/>
                </a:solidFill>
                <a:latin typeface="Calibri"/>
                <a:ea typeface="Calibri"/>
                <a:cs typeface="Calibri"/>
                <a:sym typeface="Calibri"/>
              </a:rPr>
              <a:t>know</a:t>
            </a:r>
          </a:p>
        </p:txBody>
      </p:sp>
      <p:sp>
        <p:nvSpPr>
          <p:cNvPr id="222" name="Shape 222"/>
          <p:cNvSpPr txBox="1"/>
          <p:nvPr/>
        </p:nvSpPr>
        <p:spPr>
          <a:xfrm>
            <a:off x="2317750" y="1968500"/>
            <a:ext cx="1695450" cy="584200"/>
          </a:xfrm>
          <a:prstGeom prst="rect">
            <a:avLst/>
          </a:prstGeom>
          <a:noFill/>
          <a:ln>
            <a:noFill/>
          </a:ln>
        </p:spPr>
        <p:txBody>
          <a:bodyPr anchorCtr="0" anchor="t" bIns="45700" lIns="91425" rIns="91425" tIns="45700">
            <a:noAutofit/>
          </a:bodyPr>
          <a:lstStyle/>
          <a:p>
            <a:pPr indent="0" lvl="0" marL="0" marR="0" rtl="0" algn="l">
              <a:lnSpc>
                <a:spcPct val="100000"/>
              </a:lnSpc>
              <a:spcBef>
                <a:spcPts val="0"/>
              </a:spcBef>
              <a:spcAft>
                <a:spcPts val="0"/>
              </a:spcAft>
              <a:buClr>
                <a:srgbClr val="FF0000"/>
              </a:buClr>
              <a:buSzPct val="25000"/>
              <a:buFont typeface="Calibri"/>
              <a:buNone/>
            </a:pPr>
            <a:r>
              <a:rPr b="1" i="0" lang="en-US" sz="3200" u="none" cap="none" strike="noStrike">
                <a:solidFill>
                  <a:srgbClr val="FF0000"/>
                </a:solidFill>
                <a:latin typeface="Calibri"/>
                <a:ea typeface="Calibri"/>
                <a:cs typeface="Calibri"/>
                <a:sym typeface="Calibri"/>
              </a:rPr>
              <a:t>is talking</a:t>
            </a:r>
          </a:p>
        </p:txBody>
      </p:sp>
      <p:sp>
        <p:nvSpPr>
          <p:cNvPr id="223" name="Shape 223"/>
          <p:cNvSpPr txBox="1"/>
          <p:nvPr/>
        </p:nvSpPr>
        <p:spPr>
          <a:xfrm>
            <a:off x="4362450" y="2616200"/>
            <a:ext cx="2803524" cy="584200"/>
          </a:xfrm>
          <a:prstGeom prst="rect">
            <a:avLst/>
          </a:prstGeom>
          <a:noFill/>
          <a:ln>
            <a:noFill/>
          </a:ln>
        </p:spPr>
        <p:txBody>
          <a:bodyPr anchorCtr="0" anchor="t" bIns="45700" lIns="91425" rIns="91425" tIns="45700">
            <a:noAutofit/>
          </a:bodyPr>
          <a:lstStyle/>
          <a:p>
            <a:pPr indent="0" lvl="0" marL="0" marR="0" rtl="0" algn="l">
              <a:lnSpc>
                <a:spcPct val="100000"/>
              </a:lnSpc>
              <a:spcBef>
                <a:spcPts val="0"/>
              </a:spcBef>
              <a:spcAft>
                <a:spcPts val="0"/>
              </a:spcAft>
              <a:buClr>
                <a:srgbClr val="FF0000"/>
              </a:buClr>
              <a:buSzPct val="25000"/>
              <a:buFont typeface="Calibri"/>
              <a:buNone/>
            </a:pPr>
            <a:r>
              <a:rPr b="1" i="0" lang="en-US" sz="3200" u="none" cap="none" strike="noStrike">
                <a:solidFill>
                  <a:srgbClr val="FF0000"/>
                </a:solidFill>
                <a:latin typeface="Calibri"/>
                <a:ea typeface="Calibri"/>
                <a:cs typeface="Calibri"/>
                <a:sym typeface="Calibri"/>
              </a:rPr>
              <a:t>don’t recognize</a:t>
            </a:r>
          </a:p>
        </p:txBody>
      </p:sp>
      <p:sp>
        <p:nvSpPr>
          <p:cNvPr id="224" name="Shape 224"/>
          <p:cNvSpPr txBox="1"/>
          <p:nvPr/>
        </p:nvSpPr>
        <p:spPr>
          <a:xfrm>
            <a:off x="2889250" y="3094036"/>
            <a:ext cx="1598700" cy="585900"/>
          </a:xfrm>
          <a:prstGeom prst="rect">
            <a:avLst/>
          </a:prstGeom>
          <a:noFill/>
          <a:ln>
            <a:noFill/>
          </a:ln>
        </p:spPr>
        <p:txBody>
          <a:bodyPr anchorCtr="0" anchor="t" bIns="45700" lIns="91425" rIns="91425" tIns="45700">
            <a:noAutofit/>
          </a:bodyPr>
          <a:lstStyle/>
          <a:p>
            <a:pPr indent="0" lvl="0" marL="0" marR="0" rtl="0" algn="l">
              <a:lnSpc>
                <a:spcPct val="100000"/>
              </a:lnSpc>
              <a:spcBef>
                <a:spcPts val="0"/>
              </a:spcBef>
              <a:spcAft>
                <a:spcPts val="0"/>
              </a:spcAft>
              <a:buClr>
                <a:srgbClr val="FF0000"/>
              </a:buClr>
              <a:buSzPct val="25000"/>
              <a:buFont typeface="Calibri"/>
              <a:buNone/>
            </a:pPr>
            <a:r>
              <a:rPr b="1" i="0" lang="en-US" sz="3200" u="none" cap="none" strike="noStrike">
                <a:solidFill>
                  <a:srgbClr val="FF0000"/>
                </a:solidFill>
                <a:latin typeface="Calibri"/>
                <a:ea typeface="Calibri"/>
                <a:cs typeface="Calibri"/>
                <a:sym typeface="Calibri"/>
              </a:rPr>
              <a:t>suppose</a:t>
            </a:r>
          </a:p>
        </p:txBody>
      </p:sp>
      <p:sp>
        <p:nvSpPr>
          <p:cNvPr id="225" name="Shape 225"/>
          <p:cNvSpPr txBox="1"/>
          <p:nvPr/>
        </p:nvSpPr>
        <p:spPr>
          <a:xfrm>
            <a:off x="4391025" y="4221162"/>
            <a:ext cx="1373187" cy="584200"/>
          </a:xfrm>
          <a:prstGeom prst="rect">
            <a:avLst/>
          </a:prstGeom>
          <a:noFill/>
          <a:ln>
            <a:noFill/>
          </a:ln>
        </p:spPr>
        <p:txBody>
          <a:bodyPr anchorCtr="0" anchor="t" bIns="45700" lIns="91425" rIns="91425" tIns="45700">
            <a:noAutofit/>
          </a:bodyPr>
          <a:lstStyle/>
          <a:p>
            <a:pPr indent="0" lvl="0" marL="0" marR="0" rtl="0" algn="l">
              <a:lnSpc>
                <a:spcPct val="100000"/>
              </a:lnSpc>
              <a:spcBef>
                <a:spcPts val="0"/>
              </a:spcBef>
              <a:spcAft>
                <a:spcPts val="0"/>
              </a:spcAft>
              <a:buClr>
                <a:srgbClr val="FF0000"/>
              </a:buClr>
              <a:buSzPct val="25000"/>
              <a:buFont typeface="Calibri"/>
              <a:buNone/>
            </a:pPr>
            <a:r>
              <a:rPr b="1" i="0" lang="en-US" sz="3200" u="none" cap="none" strike="noStrike">
                <a:solidFill>
                  <a:srgbClr val="FF0000"/>
                </a:solidFill>
                <a:latin typeface="Calibri"/>
                <a:ea typeface="Calibri"/>
                <a:cs typeface="Calibri"/>
                <a:sym typeface="Calibri"/>
              </a:rPr>
              <a:t>weighs</a:t>
            </a:r>
          </a:p>
        </p:txBody>
      </p:sp>
      <p:sp>
        <p:nvSpPr>
          <p:cNvPr id="226" name="Shape 226"/>
          <p:cNvSpPr txBox="1"/>
          <p:nvPr/>
        </p:nvSpPr>
        <p:spPr>
          <a:xfrm>
            <a:off x="2889261" y="4687237"/>
            <a:ext cx="1258800" cy="584100"/>
          </a:xfrm>
          <a:prstGeom prst="rect">
            <a:avLst/>
          </a:prstGeom>
          <a:noFill/>
          <a:ln>
            <a:noFill/>
          </a:ln>
        </p:spPr>
        <p:txBody>
          <a:bodyPr anchorCtr="0" anchor="t" bIns="45700" lIns="91425" rIns="91425" tIns="45700">
            <a:noAutofit/>
          </a:bodyPr>
          <a:lstStyle/>
          <a:p>
            <a:pPr indent="0" lvl="0" marL="0" marR="0" rtl="0" algn="l">
              <a:lnSpc>
                <a:spcPct val="100000"/>
              </a:lnSpc>
              <a:spcBef>
                <a:spcPts val="0"/>
              </a:spcBef>
              <a:spcAft>
                <a:spcPts val="0"/>
              </a:spcAft>
              <a:buClr>
                <a:srgbClr val="FF0000"/>
              </a:buClr>
              <a:buSzPct val="25000"/>
              <a:buFont typeface="Calibri"/>
              <a:buNone/>
            </a:pPr>
            <a:r>
              <a:rPr b="1" i="0" lang="en-US" sz="3200" u="none" cap="none" strike="noStrike">
                <a:solidFill>
                  <a:srgbClr val="FF0000"/>
                </a:solidFill>
                <a:latin typeface="Calibri"/>
                <a:ea typeface="Calibri"/>
                <a:cs typeface="Calibri"/>
                <a:sym typeface="Calibri"/>
              </a:rPr>
              <a:t>seems</a:t>
            </a:r>
          </a:p>
        </p:txBody>
      </p:sp>
      <p:sp>
        <p:nvSpPr>
          <p:cNvPr id="227" name="Shape 227"/>
          <p:cNvSpPr txBox="1"/>
          <p:nvPr/>
        </p:nvSpPr>
        <p:spPr>
          <a:xfrm>
            <a:off x="3095000" y="5128587"/>
            <a:ext cx="2448000" cy="584100"/>
          </a:xfrm>
          <a:prstGeom prst="rect">
            <a:avLst/>
          </a:prstGeom>
          <a:noFill/>
          <a:ln>
            <a:noFill/>
          </a:ln>
        </p:spPr>
        <p:txBody>
          <a:bodyPr anchorCtr="0" anchor="t" bIns="45700" lIns="91425" rIns="91425" tIns="45700">
            <a:noAutofit/>
          </a:bodyPr>
          <a:lstStyle/>
          <a:p>
            <a:pPr indent="0" lvl="0" marL="0" marR="0" rtl="0" algn="l">
              <a:lnSpc>
                <a:spcPct val="100000"/>
              </a:lnSpc>
              <a:spcBef>
                <a:spcPts val="0"/>
              </a:spcBef>
              <a:spcAft>
                <a:spcPts val="0"/>
              </a:spcAft>
              <a:buClr>
                <a:srgbClr val="FF0000"/>
              </a:buClr>
              <a:buSzPct val="25000"/>
              <a:buFont typeface="Calibri"/>
              <a:buNone/>
            </a:pPr>
            <a:r>
              <a:rPr b="1" i="0" lang="en-US" sz="3200" u="none" cap="none" strike="noStrike">
                <a:solidFill>
                  <a:srgbClr val="FF0000"/>
                </a:solidFill>
                <a:latin typeface="Calibri"/>
                <a:ea typeface="Calibri"/>
                <a:cs typeface="Calibri"/>
                <a:sym typeface="Calibri"/>
              </a:rPr>
              <a:t>always wears</a:t>
            </a: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220"/>
                                        </p:tgtEl>
                                        <p:attrNameLst>
                                          <p:attrName>style.visibility</p:attrName>
                                        </p:attrNameLst>
                                      </p:cBhvr>
                                      <p:to>
                                        <p:strVal val="visible"/>
                                      </p:to>
                                    </p:set>
                                    <p:anim calcmode="lin" valueType="num">
                                      <p:cBhvr additive="base">
                                        <p:cTn dur="500"/>
                                        <p:tgtEl>
                                          <p:spTgt spid="220"/>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221"/>
                                        </p:tgtEl>
                                        <p:attrNameLst>
                                          <p:attrName>style.visibility</p:attrName>
                                        </p:attrNameLst>
                                      </p:cBhvr>
                                      <p:to>
                                        <p:strVal val="visible"/>
                                      </p:to>
                                    </p:set>
                                    <p:anim calcmode="lin" valueType="num">
                                      <p:cBhvr additive="base">
                                        <p:cTn dur="500"/>
                                        <p:tgtEl>
                                          <p:spTgt spid="221"/>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222"/>
                                        </p:tgtEl>
                                        <p:attrNameLst>
                                          <p:attrName>style.visibility</p:attrName>
                                        </p:attrNameLst>
                                      </p:cBhvr>
                                      <p:to>
                                        <p:strVal val="visible"/>
                                      </p:to>
                                    </p:set>
                                    <p:anim calcmode="lin" valueType="num">
                                      <p:cBhvr additive="base">
                                        <p:cTn dur="500"/>
                                        <p:tgtEl>
                                          <p:spTgt spid="222"/>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223"/>
                                        </p:tgtEl>
                                        <p:attrNameLst>
                                          <p:attrName>style.visibility</p:attrName>
                                        </p:attrNameLst>
                                      </p:cBhvr>
                                      <p:to>
                                        <p:strVal val="visible"/>
                                      </p:to>
                                    </p:set>
                                    <p:anim calcmode="lin" valueType="num">
                                      <p:cBhvr additive="base">
                                        <p:cTn dur="500"/>
                                        <p:tgtEl>
                                          <p:spTgt spid="223"/>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224"/>
                                        </p:tgtEl>
                                        <p:attrNameLst>
                                          <p:attrName>style.visibility</p:attrName>
                                        </p:attrNameLst>
                                      </p:cBhvr>
                                      <p:to>
                                        <p:strVal val="visible"/>
                                      </p:to>
                                    </p:set>
                                    <p:anim calcmode="lin" valueType="num">
                                      <p:cBhvr additive="base">
                                        <p:cTn dur="500"/>
                                        <p:tgtEl>
                                          <p:spTgt spid="224"/>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225"/>
                                        </p:tgtEl>
                                        <p:attrNameLst>
                                          <p:attrName>style.visibility</p:attrName>
                                        </p:attrNameLst>
                                      </p:cBhvr>
                                      <p:to>
                                        <p:strVal val="visible"/>
                                      </p:to>
                                    </p:set>
                                    <p:anim calcmode="lin" valueType="num">
                                      <p:cBhvr additive="base">
                                        <p:cTn dur="500"/>
                                        <p:tgtEl>
                                          <p:spTgt spid="225"/>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226"/>
                                        </p:tgtEl>
                                        <p:attrNameLst>
                                          <p:attrName>style.visibility</p:attrName>
                                        </p:attrNameLst>
                                      </p:cBhvr>
                                      <p:to>
                                        <p:strVal val="visible"/>
                                      </p:to>
                                    </p:set>
                                    <p:anim calcmode="lin" valueType="num">
                                      <p:cBhvr additive="base">
                                        <p:cTn dur="500"/>
                                        <p:tgtEl>
                                          <p:spTgt spid="226"/>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227"/>
                                        </p:tgtEl>
                                        <p:attrNameLst>
                                          <p:attrName>style.visibility</p:attrName>
                                        </p:attrNameLst>
                                      </p:cBhvr>
                                      <p:to>
                                        <p:strVal val="visible"/>
                                      </p:to>
                                    </p:set>
                                    <p:anim calcmode="lin" valueType="num">
                                      <p:cBhvr additive="base">
                                        <p:cTn dur="500"/>
                                        <p:tgtEl>
                                          <p:spTgt spid="227"/>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p:cSld>
    <p:spTree>
      <p:nvGrpSpPr>
        <p:cNvPr id="231" name="Shape 231"/>
        <p:cNvGrpSpPr/>
        <p:nvPr/>
      </p:nvGrpSpPr>
      <p:grpSpPr>
        <a:xfrm>
          <a:off x="0" y="0"/>
          <a:ext cx="0" cy="0"/>
          <a:chOff x="0" y="0"/>
          <a:chExt cx="0" cy="0"/>
        </a:xfrm>
      </p:grpSpPr>
      <p:sp>
        <p:nvSpPr>
          <p:cNvPr id="232" name="Shape 232"/>
          <p:cNvSpPr txBox="1"/>
          <p:nvPr>
            <p:ph type="title"/>
          </p:nvPr>
        </p:nvSpPr>
        <p:spPr>
          <a:xfrm>
            <a:off x="457200" y="274637"/>
            <a:ext cx="8229600" cy="1143000"/>
          </a:xfrm>
          <a:prstGeom prst="rect">
            <a:avLst/>
          </a:prstGeom>
          <a:noFill/>
          <a:ln>
            <a:noFill/>
          </a:ln>
        </p:spPr>
        <p:txBody>
          <a:bodyPr anchorCtr="0" anchor="ctr" bIns="45700" lIns="91425" rIns="91425" tIns="45700">
            <a:noAutofit/>
          </a:bodyPr>
          <a:lstStyle/>
          <a:p>
            <a:pPr indent="0" lvl="0" marL="0" marR="0" rtl="0" algn="ctr">
              <a:spcBef>
                <a:spcPts val="0"/>
              </a:spcBef>
              <a:spcAft>
                <a:spcPts val="0"/>
              </a:spcAft>
              <a:buSzPct val="25000"/>
              <a:buNone/>
            </a:pPr>
            <a:r>
              <a:t/>
            </a:r>
            <a:endParaRPr b="0" i="0" sz="4400" u="none" cap="none" strike="noStrike">
              <a:solidFill>
                <a:schemeClr val="lt1"/>
              </a:solidFill>
              <a:latin typeface="Calibri"/>
              <a:ea typeface="Calibri"/>
              <a:cs typeface="Calibri"/>
              <a:sym typeface="Calibri"/>
            </a:endParaRPr>
          </a:p>
        </p:txBody>
      </p:sp>
      <p:sp>
        <p:nvSpPr>
          <p:cNvPr id="233" name="Shape 233"/>
          <p:cNvSpPr txBox="1"/>
          <p:nvPr>
            <p:ph idx="1" type="body"/>
          </p:nvPr>
        </p:nvSpPr>
        <p:spPr>
          <a:xfrm>
            <a:off x="457200" y="1600200"/>
            <a:ext cx="8229600" cy="4525961"/>
          </a:xfrm>
          <a:prstGeom prst="rect">
            <a:avLst/>
          </a:prstGeom>
          <a:noFill/>
          <a:ln>
            <a:noFill/>
          </a:ln>
        </p:spPr>
        <p:txBody>
          <a:bodyPr anchorCtr="0" anchor="t" bIns="45700" lIns="91425" rIns="91425" tIns="45700">
            <a:noAutofit/>
          </a:bodyPr>
          <a:lstStyle/>
          <a:p>
            <a:pPr indent="0" lvl="0" marL="0" marR="0" rtl="0" algn="l">
              <a:lnSpc>
                <a:spcPct val="100000"/>
              </a:lnSpc>
              <a:spcBef>
                <a:spcPts val="0"/>
              </a:spcBef>
              <a:spcAft>
                <a:spcPts val="0"/>
              </a:spcAft>
              <a:buClr>
                <a:schemeClr val="lt1"/>
              </a:buClr>
              <a:buSzPct val="25000"/>
              <a:buFont typeface="Arial"/>
              <a:buNone/>
            </a:pPr>
            <a:r>
              <a:rPr b="0" i="1" lang="en-US" sz="3200" u="none">
                <a:solidFill>
                  <a:schemeClr val="lt1"/>
                </a:solidFill>
                <a:latin typeface="Calibri"/>
                <a:ea typeface="Calibri"/>
                <a:cs typeface="Calibri"/>
                <a:sym typeface="Calibri"/>
              </a:rPr>
              <a:t>5. </a:t>
            </a:r>
            <a:r>
              <a:rPr b="0" i="0" lang="en-US" sz="3200" u="none">
                <a:solidFill>
                  <a:schemeClr val="lt1"/>
                </a:solidFill>
                <a:latin typeface="Calibri"/>
                <a:ea typeface="Calibri"/>
                <a:cs typeface="Calibri"/>
                <a:sym typeface="Calibri"/>
              </a:rPr>
              <a:t>Prices (rise) ……………… so quickly nowadays that we (even, </a:t>
            </a:r>
            <a:r>
              <a:rPr b="0" i="1" lang="en-US" sz="3200" u="none">
                <a:solidFill>
                  <a:schemeClr val="lt1"/>
                </a:solidFill>
                <a:latin typeface="Calibri"/>
                <a:ea typeface="Calibri"/>
                <a:cs typeface="Calibri"/>
                <a:sym typeface="Calibri"/>
              </a:rPr>
              <a:t>consider)</a:t>
            </a:r>
            <a:r>
              <a:rPr b="0" i="0" lang="en-US" sz="3200" u="none">
                <a:solidFill>
                  <a:schemeClr val="lt1"/>
                </a:solidFill>
                <a:latin typeface="Calibri"/>
                <a:ea typeface="Calibri"/>
                <a:cs typeface="Calibri"/>
                <a:sym typeface="Calibri"/>
              </a:rPr>
              <a:t> ……………………….………. selling our car just to keep up.</a:t>
            </a:r>
          </a:p>
          <a:p>
            <a:pPr indent="0" lvl="0" marL="0" marR="0" rtl="0" algn="l">
              <a:lnSpc>
                <a:spcPct val="100000"/>
              </a:lnSpc>
              <a:spcBef>
                <a:spcPts val="640"/>
              </a:spcBef>
              <a:spcAft>
                <a:spcPts val="0"/>
              </a:spcAft>
              <a:buClr>
                <a:schemeClr val="lt1"/>
              </a:buClr>
              <a:buSzPct val="25000"/>
              <a:buFont typeface="Arial"/>
              <a:buNone/>
            </a:pPr>
            <a:r>
              <a:rPr b="0" i="0" lang="en-US" sz="3200" u="none">
                <a:solidFill>
                  <a:schemeClr val="lt1"/>
                </a:solidFill>
                <a:latin typeface="Calibri"/>
                <a:ea typeface="Calibri"/>
                <a:cs typeface="Calibri"/>
                <a:sym typeface="Calibri"/>
              </a:rPr>
              <a:t>6. Mum </a:t>
            </a:r>
            <a:r>
              <a:rPr b="0" i="1" lang="en-US" sz="3200" u="none">
                <a:solidFill>
                  <a:schemeClr val="lt1"/>
                </a:solidFill>
                <a:latin typeface="Calibri"/>
                <a:ea typeface="Calibri"/>
                <a:cs typeface="Calibri"/>
                <a:sym typeface="Calibri"/>
              </a:rPr>
              <a:t>(weigh) …………..………… </a:t>
            </a:r>
            <a:r>
              <a:rPr b="0" i="0" lang="en-US" sz="3200" u="none">
                <a:solidFill>
                  <a:schemeClr val="lt1"/>
                </a:solidFill>
                <a:latin typeface="Calibri"/>
                <a:ea typeface="Calibri"/>
                <a:cs typeface="Calibri"/>
                <a:sym typeface="Calibri"/>
              </a:rPr>
              <a:t>herself again because she </a:t>
            </a:r>
            <a:r>
              <a:rPr b="0" i="1" lang="en-US" sz="3200" u="none">
                <a:solidFill>
                  <a:schemeClr val="lt1"/>
                </a:solidFill>
                <a:latin typeface="Calibri"/>
                <a:ea typeface="Calibri"/>
                <a:cs typeface="Calibri"/>
                <a:sym typeface="Calibri"/>
              </a:rPr>
              <a:t>(try)</a:t>
            </a:r>
            <a:r>
              <a:rPr b="0" i="0" lang="en-US" sz="3200" u="none">
                <a:solidFill>
                  <a:schemeClr val="lt1"/>
                </a:solidFill>
                <a:latin typeface="Calibri"/>
                <a:ea typeface="Calibri"/>
                <a:cs typeface="Calibri"/>
                <a:sym typeface="Calibri"/>
              </a:rPr>
              <a:t> ……..……… to lose weight in time for her holiday next month.</a:t>
            </a:r>
          </a:p>
          <a:p>
            <a:pPr indent="-342900" lvl="0" marL="342900" marR="0" rtl="0" algn="l">
              <a:spcBef>
                <a:spcPts val="640"/>
              </a:spcBef>
              <a:spcAft>
                <a:spcPts val="0"/>
              </a:spcAft>
              <a:buClr>
                <a:schemeClr val="lt1"/>
              </a:buClr>
              <a:buSzPct val="100000"/>
              <a:buFont typeface="Arial"/>
              <a:buNone/>
            </a:pPr>
            <a:r>
              <a:t/>
            </a:r>
            <a:endParaRPr b="0" i="0" sz="3200" u="none">
              <a:solidFill>
                <a:schemeClr val="lt1"/>
              </a:solidFill>
              <a:latin typeface="Calibri"/>
              <a:ea typeface="Calibri"/>
              <a:cs typeface="Calibri"/>
              <a:sym typeface="Calibri"/>
            </a:endParaRPr>
          </a:p>
        </p:txBody>
      </p:sp>
      <p:sp>
        <p:nvSpPr>
          <p:cNvPr id="234" name="Shape 234"/>
          <p:cNvSpPr txBox="1"/>
          <p:nvPr/>
        </p:nvSpPr>
        <p:spPr>
          <a:xfrm>
            <a:off x="2898775" y="1557337"/>
            <a:ext cx="1752600" cy="584200"/>
          </a:xfrm>
          <a:prstGeom prst="rect">
            <a:avLst/>
          </a:prstGeom>
          <a:noFill/>
          <a:ln>
            <a:noFill/>
          </a:ln>
        </p:spPr>
        <p:txBody>
          <a:bodyPr anchorCtr="0" anchor="t" bIns="45700" lIns="91425" rIns="91425" tIns="45700">
            <a:noAutofit/>
          </a:bodyPr>
          <a:lstStyle/>
          <a:p>
            <a:pPr indent="0" lvl="0" marL="0" marR="0" rtl="0" algn="l">
              <a:lnSpc>
                <a:spcPct val="100000"/>
              </a:lnSpc>
              <a:spcBef>
                <a:spcPts val="0"/>
              </a:spcBef>
              <a:spcAft>
                <a:spcPts val="0"/>
              </a:spcAft>
              <a:buClr>
                <a:srgbClr val="FF0000"/>
              </a:buClr>
              <a:buSzPct val="25000"/>
              <a:buFont typeface="Calibri"/>
              <a:buNone/>
            </a:pPr>
            <a:r>
              <a:rPr b="1" i="0" lang="en-US" sz="3200" u="none" cap="none" strike="noStrike">
                <a:solidFill>
                  <a:srgbClr val="FF0000"/>
                </a:solidFill>
                <a:latin typeface="Calibri"/>
                <a:ea typeface="Calibri"/>
                <a:cs typeface="Calibri"/>
                <a:sym typeface="Calibri"/>
              </a:rPr>
              <a:t>are rising</a:t>
            </a:r>
          </a:p>
        </p:txBody>
      </p:sp>
      <p:sp>
        <p:nvSpPr>
          <p:cNvPr id="235" name="Shape 235"/>
          <p:cNvSpPr txBox="1"/>
          <p:nvPr/>
        </p:nvSpPr>
        <p:spPr>
          <a:xfrm>
            <a:off x="4641850" y="2060575"/>
            <a:ext cx="3703637" cy="585786"/>
          </a:xfrm>
          <a:prstGeom prst="rect">
            <a:avLst/>
          </a:prstGeom>
          <a:noFill/>
          <a:ln>
            <a:noFill/>
          </a:ln>
        </p:spPr>
        <p:txBody>
          <a:bodyPr anchorCtr="0" anchor="t" bIns="45700" lIns="91425" rIns="91425" tIns="45700">
            <a:noAutofit/>
          </a:bodyPr>
          <a:lstStyle/>
          <a:p>
            <a:pPr indent="0" lvl="0" marL="0" marR="0" rtl="0" algn="l">
              <a:lnSpc>
                <a:spcPct val="100000"/>
              </a:lnSpc>
              <a:spcBef>
                <a:spcPts val="0"/>
              </a:spcBef>
              <a:spcAft>
                <a:spcPts val="0"/>
              </a:spcAft>
              <a:buClr>
                <a:srgbClr val="FF0000"/>
              </a:buClr>
              <a:buSzPct val="25000"/>
              <a:buFont typeface="Calibri"/>
              <a:buNone/>
            </a:pPr>
            <a:r>
              <a:rPr b="1" i="0" lang="en-US" sz="3200" u="none" cap="none" strike="noStrike">
                <a:solidFill>
                  <a:srgbClr val="FF0000"/>
                </a:solidFill>
                <a:latin typeface="Calibri"/>
                <a:ea typeface="Calibri"/>
                <a:cs typeface="Calibri"/>
                <a:sym typeface="Calibri"/>
              </a:rPr>
              <a:t>are even considering</a:t>
            </a:r>
          </a:p>
        </p:txBody>
      </p:sp>
      <p:sp>
        <p:nvSpPr>
          <p:cNvPr id="236" name="Shape 236"/>
          <p:cNvSpPr txBox="1"/>
          <p:nvPr/>
        </p:nvSpPr>
        <p:spPr>
          <a:xfrm>
            <a:off x="3348037" y="3141661"/>
            <a:ext cx="2081211" cy="584200"/>
          </a:xfrm>
          <a:prstGeom prst="rect">
            <a:avLst/>
          </a:prstGeom>
          <a:noFill/>
          <a:ln>
            <a:noFill/>
          </a:ln>
        </p:spPr>
        <p:txBody>
          <a:bodyPr anchorCtr="0" anchor="t" bIns="45700" lIns="91425" rIns="91425" tIns="45700">
            <a:noAutofit/>
          </a:bodyPr>
          <a:lstStyle/>
          <a:p>
            <a:pPr indent="0" lvl="0" marL="0" marR="0" rtl="0" algn="l">
              <a:lnSpc>
                <a:spcPct val="100000"/>
              </a:lnSpc>
              <a:spcBef>
                <a:spcPts val="0"/>
              </a:spcBef>
              <a:spcAft>
                <a:spcPts val="0"/>
              </a:spcAft>
              <a:buClr>
                <a:srgbClr val="FF0000"/>
              </a:buClr>
              <a:buSzPct val="25000"/>
              <a:buFont typeface="Calibri"/>
              <a:buNone/>
            </a:pPr>
            <a:r>
              <a:rPr b="1" i="0" lang="en-US" sz="3200" u="none" cap="none" strike="noStrike">
                <a:solidFill>
                  <a:srgbClr val="FF0000"/>
                </a:solidFill>
                <a:latin typeface="Calibri"/>
                <a:ea typeface="Calibri"/>
                <a:cs typeface="Calibri"/>
                <a:sym typeface="Calibri"/>
              </a:rPr>
              <a:t>is weighing</a:t>
            </a:r>
          </a:p>
        </p:txBody>
      </p:sp>
      <p:sp>
        <p:nvSpPr>
          <p:cNvPr id="237" name="Shape 237"/>
          <p:cNvSpPr txBox="1"/>
          <p:nvPr/>
        </p:nvSpPr>
        <p:spPr>
          <a:xfrm>
            <a:off x="3492500" y="3573462"/>
            <a:ext cx="1539874" cy="584200"/>
          </a:xfrm>
          <a:prstGeom prst="rect">
            <a:avLst/>
          </a:prstGeom>
          <a:noFill/>
          <a:ln>
            <a:noFill/>
          </a:ln>
        </p:spPr>
        <p:txBody>
          <a:bodyPr anchorCtr="0" anchor="t" bIns="45700" lIns="91425" rIns="91425" tIns="45700">
            <a:noAutofit/>
          </a:bodyPr>
          <a:lstStyle/>
          <a:p>
            <a:pPr indent="0" lvl="0" marL="0" marR="0" rtl="0" algn="l">
              <a:lnSpc>
                <a:spcPct val="100000"/>
              </a:lnSpc>
              <a:spcBef>
                <a:spcPts val="0"/>
              </a:spcBef>
              <a:spcAft>
                <a:spcPts val="0"/>
              </a:spcAft>
              <a:buClr>
                <a:srgbClr val="FF0000"/>
              </a:buClr>
              <a:buSzPct val="25000"/>
              <a:buFont typeface="Calibri"/>
              <a:buNone/>
            </a:pPr>
            <a:r>
              <a:rPr b="1" i="0" lang="en-US" sz="3200" u="none" cap="none" strike="noStrike">
                <a:solidFill>
                  <a:srgbClr val="FF0000"/>
                </a:solidFill>
                <a:latin typeface="Calibri"/>
                <a:ea typeface="Calibri"/>
                <a:cs typeface="Calibri"/>
                <a:sym typeface="Calibri"/>
              </a:rPr>
              <a:t>is trying</a:t>
            </a: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234"/>
                                        </p:tgtEl>
                                        <p:attrNameLst>
                                          <p:attrName>style.visibility</p:attrName>
                                        </p:attrNameLst>
                                      </p:cBhvr>
                                      <p:to>
                                        <p:strVal val="visible"/>
                                      </p:to>
                                    </p:set>
                                    <p:anim calcmode="lin" valueType="num">
                                      <p:cBhvr additive="base">
                                        <p:cTn dur="500"/>
                                        <p:tgtEl>
                                          <p:spTgt spid="234"/>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235"/>
                                        </p:tgtEl>
                                        <p:attrNameLst>
                                          <p:attrName>style.visibility</p:attrName>
                                        </p:attrNameLst>
                                      </p:cBhvr>
                                      <p:to>
                                        <p:strVal val="visible"/>
                                      </p:to>
                                    </p:set>
                                    <p:anim calcmode="lin" valueType="num">
                                      <p:cBhvr additive="base">
                                        <p:cTn dur="500"/>
                                        <p:tgtEl>
                                          <p:spTgt spid="235"/>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236"/>
                                        </p:tgtEl>
                                        <p:attrNameLst>
                                          <p:attrName>style.visibility</p:attrName>
                                        </p:attrNameLst>
                                      </p:cBhvr>
                                      <p:to>
                                        <p:strVal val="visible"/>
                                      </p:to>
                                    </p:set>
                                    <p:anim calcmode="lin" valueType="num">
                                      <p:cBhvr additive="base">
                                        <p:cTn dur="500"/>
                                        <p:tgtEl>
                                          <p:spTgt spid="236"/>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237"/>
                                        </p:tgtEl>
                                        <p:attrNameLst>
                                          <p:attrName>style.visibility</p:attrName>
                                        </p:attrNameLst>
                                      </p:cBhvr>
                                      <p:to>
                                        <p:strVal val="visible"/>
                                      </p:to>
                                    </p:set>
                                    <p:anim calcmode="lin" valueType="num">
                                      <p:cBhvr additive="base">
                                        <p:cTn dur="500"/>
                                        <p:tgtEl>
                                          <p:spTgt spid="237"/>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p:cSld>
    <p:spTree>
      <p:nvGrpSpPr>
        <p:cNvPr id="241" name="Shape 241"/>
        <p:cNvGrpSpPr/>
        <p:nvPr/>
      </p:nvGrpSpPr>
      <p:grpSpPr>
        <a:xfrm>
          <a:off x="0" y="0"/>
          <a:ext cx="0" cy="0"/>
          <a:chOff x="0" y="0"/>
          <a:chExt cx="0" cy="0"/>
        </a:xfrm>
      </p:grpSpPr>
      <p:sp>
        <p:nvSpPr>
          <p:cNvPr id="242" name="Shape 242"/>
          <p:cNvSpPr txBox="1"/>
          <p:nvPr>
            <p:ph type="title"/>
          </p:nvPr>
        </p:nvSpPr>
        <p:spPr>
          <a:xfrm>
            <a:off x="457200" y="274637"/>
            <a:ext cx="8229600" cy="1143000"/>
          </a:xfrm>
          <a:prstGeom prst="rect">
            <a:avLst/>
          </a:prstGeom>
          <a:noFill/>
          <a:ln>
            <a:noFill/>
          </a:ln>
        </p:spPr>
        <p:txBody>
          <a:bodyPr anchorCtr="0" anchor="ctr" bIns="45700" lIns="91425" rIns="91425" tIns="45700">
            <a:noAutofit/>
          </a:bodyPr>
          <a:lstStyle/>
          <a:p>
            <a:pPr indent="0" lvl="0" marL="0" marR="0" rtl="0" algn="ctr">
              <a:spcBef>
                <a:spcPts val="0"/>
              </a:spcBef>
              <a:spcAft>
                <a:spcPts val="0"/>
              </a:spcAft>
              <a:buSzPct val="25000"/>
              <a:buNone/>
            </a:pPr>
            <a:r>
              <a:t/>
            </a:r>
            <a:endParaRPr b="0" i="0" sz="4400" u="none" cap="none" strike="noStrike">
              <a:solidFill>
                <a:schemeClr val="lt1"/>
              </a:solidFill>
              <a:latin typeface="Calibri"/>
              <a:ea typeface="Calibri"/>
              <a:cs typeface="Calibri"/>
              <a:sym typeface="Calibri"/>
            </a:endParaRPr>
          </a:p>
        </p:txBody>
      </p:sp>
      <p:sp>
        <p:nvSpPr>
          <p:cNvPr id="243" name="Shape 243"/>
          <p:cNvSpPr txBox="1"/>
          <p:nvPr>
            <p:ph idx="1" type="body"/>
          </p:nvPr>
        </p:nvSpPr>
        <p:spPr>
          <a:xfrm>
            <a:off x="457200" y="1600200"/>
            <a:ext cx="8362950" cy="4525961"/>
          </a:xfrm>
          <a:prstGeom prst="rect">
            <a:avLst/>
          </a:prstGeom>
          <a:noFill/>
          <a:ln>
            <a:noFill/>
          </a:ln>
        </p:spPr>
        <p:txBody>
          <a:bodyPr anchorCtr="0" anchor="t" bIns="45700" lIns="91425" rIns="91425" tIns="45700">
            <a:noAutofit/>
          </a:bodyPr>
          <a:lstStyle/>
          <a:p>
            <a:pPr indent="0" lvl="0" marL="0" marR="0" rtl="0" algn="l">
              <a:lnSpc>
                <a:spcPct val="100000"/>
              </a:lnSpc>
              <a:spcBef>
                <a:spcPts val="0"/>
              </a:spcBef>
              <a:spcAft>
                <a:spcPts val="0"/>
              </a:spcAft>
              <a:buClr>
                <a:schemeClr val="lt1"/>
              </a:buClr>
              <a:buSzPct val="25000"/>
              <a:buFont typeface="Arial"/>
              <a:buNone/>
            </a:pPr>
            <a:r>
              <a:rPr b="0" i="0" lang="en-US" sz="3200" u="none">
                <a:solidFill>
                  <a:schemeClr val="lt1"/>
                </a:solidFill>
                <a:latin typeface="Calibri"/>
                <a:ea typeface="Calibri"/>
                <a:cs typeface="Calibri"/>
                <a:sym typeface="Calibri"/>
              </a:rPr>
              <a:t>7. Our guests (arrive) ………..……..…. shortly, and Sarah </a:t>
            </a:r>
            <a:r>
              <a:rPr b="0" i="1" lang="en-US" sz="3200" u="none">
                <a:solidFill>
                  <a:schemeClr val="lt1"/>
                </a:solidFill>
                <a:latin typeface="Calibri"/>
                <a:ea typeface="Calibri"/>
                <a:cs typeface="Calibri"/>
                <a:sym typeface="Calibri"/>
              </a:rPr>
              <a:t>(still, wrap)</a:t>
            </a:r>
            <a:r>
              <a:rPr b="0" i="0" lang="en-US" sz="3200" u="none">
                <a:solidFill>
                  <a:schemeClr val="lt1"/>
                </a:solidFill>
                <a:latin typeface="Calibri"/>
                <a:ea typeface="Calibri"/>
                <a:cs typeface="Calibri"/>
                <a:sym typeface="Calibri"/>
              </a:rPr>
              <a:t> ……………..………... the presents.</a:t>
            </a:r>
          </a:p>
          <a:p>
            <a:pPr indent="0" lvl="0" marL="0" marR="0" rtl="0" algn="l">
              <a:lnSpc>
                <a:spcPct val="100000"/>
              </a:lnSpc>
              <a:spcBef>
                <a:spcPts val="640"/>
              </a:spcBef>
              <a:spcAft>
                <a:spcPts val="0"/>
              </a:spcAft>
              <a:buClr>
                <a:schemeClr val="lt1"/>
              </a:buClr>
              <a:buSzPct val="25000"/>
              <a:buFont typeface="Arial"/>
              <a:buNone/>
            </a:pPr>
            <a:r>
              <a:rPr b="0" i="0" lang="en-US" sz="3200" u="none">
                <a:solidFill>
                  <a:schemeClr val="lt1"/>
                </a:solidFill>
                <a:latin typeface="Calibri"/>
                <a:ea typeface="Calibri"/>
                <a:cs typeface="Calibri"/>
                <a:sym typeface="Calibri"/>
              </a:rPr>
              <a:t>8. Jack is lucky. He (listen) …………………… to Brahms's music live at the Albert Hall at this very moment while we </a:t>
            </a:r>
            <a:r>
              <a:rPr b="0" i="1" lang="en-US" sz="3200" u="none">
                <a:solidFill>
                  <a:schemeClr val="lt1"/>
                </a:solidFill>
                <a:latin typeface="Calibri"/>
                <a:ea typeface="Calibri"/>
                <a:cs typeface="Calibri"/>
                <a:sym typeface="Calibri"/>
              </a:rPr>
              <a:t>(sit) …………..…….. </a:t>
            </a:r>
            <a:r>
              <a:rPr b="0" i="0" lang="en-US" sz="3200" u="none">
                <a:solidFill>
                  <a:schemeClr val="lt1"/>
                </a:solidFill>
                <a:latin typeface="Calibri"/>
                <a:ea typeface="Calibri"/>
                <a:cs typeface="Calibri"/>
                <a:sym typeface="Calibri"/>
              </a:rPr>
              <a:t>here in the office listening to the BBC orchestra on the radio.</a:t>
            </a:r>
          </a:p>
          <a:p>
            <a:pPr indent="-342900" lvl="0" marL="342900" marR="0" rtl="0" algn="l">
              <a:spcBef>
                <a:spcPts val="640"/>
              </a:spcBef>
              <a:spcAft>
                <a:spcPts val="0"/>
              </a:spcAft>
              <a:buClr>
                <a:schemeClr val="lt1"/>
              </a:buClr>
              <a:buSzPct val="100000"/>
              <a:buFont typeface="Arial"/>
              <a:buNone/>
            </a:pPr>
            <a:r>
              <a:t/>
            </a:r>
            <a:endParaRPr b="0" i="0" sz="3200" u="none">
              <a:solidFill>
                <a:schemeClr val="lt1"/>
              </a:solidFill>
              <a:latin typeface="Calibri"/>
              <a:ea typeface="Calibri"/>
              <a:cs typeface="Calibri"/>
              <a:sym typeface="Calibri"/>
            </a:endParaRPr>
          </a:p>
        </p:txBody>
      </p:sp>
      <p:sp>
        <p:nvSpPr>
          <p:cNvPr id="244" name="Shape 244"/>
          <p:cNvSpPr txBox="1"/>
          <p:nvPr/>
        </p:nvSpPr>
        <p:spPr>
          <a:xfrm>
            <a:off x="4030662" y="1557337"/>
            <a:ext cx="2132011" cy="584200"/>
          </a:xfrm>
          <a:prstGeom prst="rect">
            <a:avLst/>
          </a:prstGeom>
          <a:noFill/>
          <a:ln>
            <a:noFill/>
          </a:ln>
        </p:spPr>
        <p:txBody>
          <a:bodyPr anchorCtr="0" anchor="t" bIns="45700" lIns="91425" rIns="91425" tIns="45700">
            <a:noAutofit/>
          </a:bodyPr>
          <a:lstStyle/>
          <a:p>
            <a:pPr indent="0" lvl="0" marL="0" marR="0" rtl="0" algn="l">
              <a:lnSpc>
                <a:spcPct val="100000"/>
              </a:lnSpc>
              <a:spcBef>
                <a:spcPts val="0"/>
              </a:spcBef>
              <a:spcAft>
                <a:spcPts val="0"/>
              </a:spcAft>
              <a:buClr>
                <a:srgbClr val="FF0000"/>
              </a:buClr>
              <a:buSzPct val="25000"/>
              <a:buFont typeface="Calibri"/>
              <a:buNone/>
            </a:pPr>
            <a:r>
              <a:rPr b="1" i="0" lang="en-US" sz="3200" u="none" cap="none" strike="noStrike">
                <a:solidFill>
                  <a:srgbClr val="FF0000"/>
                </a:solidFill>
                <a:latin typeface="Calibri"/>
                <a:ea typeface="Calibri"/>
                <a:cs typeface="Calibri"/>
                <a:sym typeface="Calibri"/>
              </a:rPr>
              <a:t>are arriving</a:t>
            </a:r>
          </a:p>
        </p:txBody>
      </p:sp>
      <p:sp>
        <p:nvSpPr>
          <p:cNvPr id="245" name="Shape 245"/>
          <p:cNvSpPr txBox="1"/>
          <p:nvPr/>
        </p:nvSpPr>
        <p:spPr>
          <a:xfrm>
            <a:off x="3492500" y="1989136"/>
            <a:ext cx="2846387" cy="584200"/>
          </a:xfrm>
          <a:prstGeom prst="rect">
            <a:avLst/>
          </a:prstGeom>
          <a:noFill/>
          <a:ln>
            <a:noFill/>
          </a:ln>
        </p:spPr>
        <p:txBody>
          <a:bodyPr anchorCtr="0" anchor="t" bIns="45700" lIns="91425" rIns="91425" tIns="45700">
            <a:noAutofit/>
          </a:bodyPr>
          <a:lstStyle/>
          <a:p>
            <a:pPr indent="0" lvl="0" marL="0" marR="0" rtl="0" algn="l">
              <a:lnSpc>
                <a:spcPct val="100000"/>
              </a:lnSpc>
              <a:spcBef>
                <a:spcPts val="0"/>
              </a:spcBef>
              <a:spcAft>
                <a:spcPts val="0"/>
              </a:spcAft>
              <a:buClr>
                <a:srgbClr val="FF0000"/>
              </a:buClr>
              <a:buSzPct val="25000"/>
              <a:buFont typeface="Calibri"/>
              <a:buNone/>
            </a:pPr>
            <a:r>
              <a:rPr b="1" i="0" lang="en-US" sz="3200" u="none" cap="none" strike="noStrike">
                <a:solidFill>
                  <a:srgbClr val="FF0000"/>
                </a:solidFill>
                <a:latin typeface="Calibri"/>
                <a:ea typeface="Calibri"/>
                <a:cs typeface="Calibri"/>
                <a:sym typeface="Calibri"/>
              </a:rPr>
              <a:t>is still wrapping</a:t>
            </a:r>
          </a:p>
        </p:txBody>
      </p:sp>
      <p:sp>
        <p:nvSpPr>
          <p:cNvPr id="246" name="Shape 246"/>
          <p:cNvSpPr txBox="1"/>
          <p:nvPr/>
        </p:nvSpPr>
        <p:spPr>
          <a:xfrm>
            <a:off x="4914900" y="2589211"/>
            <a:ext cx="1981199" cy="585786"/>
          </a:xfrm>
          <a:prstGeom prst="rect">
            <a:avLst/>
          </a:prstGeom>
          <a:noFill/>
          <a:ln>
            <a:noFill/>
          </a:ln>
        </p:spPr>
        <p:txBody>
          <a:bodyPr anchorCtr="0" anchor="t" bIns="45700" lIns="91425" rIns="91425" tIns="45700">
            <a:noAutofit/>
          </a:bodyPr>
          <a:lstStyle/>
          <a:p>
            <a:pPr indent="0" lvl="0" marL="0" marR="0" rtl="0" algn="l">
              <a:lnSpc>
                <a:spcPct val="100000"/>
              </a:lnSpc>
              <a:spcBef>
                <a:spcPts val="0"/>
              </a:spcBef>
              <a:spcAft>
                <a:spcPts val="0"/>
              </a:spcAft>
              <a:buClr>
                <a:srgbClr val="FF0000"/>
              </a:buClr>
              <a:buSzPct val="25000"/>
              <a:buFont typeface="Calibri"/>
              <a:buNone/>
            </a:pPr>
            <a:r>
              <a:rPr b="1" i="0" lang="en-US" sz="3200" u="none" cap="none" strike="noStrike">
                <a:solidFill>
                  <a:srgbClr val="FF0000"/>
                </a:solidFill>
                <a:latin typeface="Calibri"/>
                <a:ea typeface="Calibri"/>
                <a:cs typeface="Calibri"/>
                <a:sym typeface="Calibri"/>
              </a:rPr>
              <a:t>is listening</a:t>
            </a:r>
          </a:p>
        </p:txBody>
      </p:sp>
      <p:sp>
        <p:nvSpPr>
          <p:cNvPr id="247" name="Shape 247"/>
          <p:cNvSpPr txBox="1"/>
          <p:nvPr/>
        </p:nvSpPr>
        <p:spPr>
          <a:xfrm>
            <a:off x="4432300" y="3644900"/>
            <a:ext cx="1887537" cy="584200"/>
          </a:xfrm>
          <a:prstGeom prst="rect">
            <a:avLst/>
          </a:prstGeom>
          <a:noFill/>
          <a:ln>
            <a:noFill/>
          </a:ln>
        </p:spPr>
        <p:txBody>
          <a:bodyPr anchorCtr="0" anchor="t" bIns="45700" lIns="91425" rIns="91425" tIns="45700">
            <a:noAutofit/>
          </a:bodyPr>
          <a:lstStyle/>
          <a:p>
            <a:pPr indent="0" lvl="0" marL="0" marR="0" rtl="0" algn="l">
              <a:lnSpc>
                <a:spcPct val="100000"/>
              </a:lnSpc>
              <a:spcBef>
                <a:spcPts val="0"/>
              </a:spcBef>
              <a:spcAft>
                <a:spcPts val="0"/>
              </a:spcAft>
              <a:buClr>
                <a:srgbClr val="FF0000"/>
              </a:buClr>
              <a:buSzPct val="25000"/>
              <a:buFont typeface="Calibri"/>
              <a:buNone/>
            </a:pPr>
            <a:r>
              <a:rPr b="1" i="0" lang="en-US" sz="3200" u="none" cap="none" strike="noStrike">
                <a:solidFill>
                  <a:srgbClr val="FF0000"/>
                </a:solidFill>
                <a:latin typeface="Calibri"/>
                <a:ea typeface="Calibri"/>
                <a:cs typeface="Calibri"/>
                <a:sym typeface="Calibri"/>
              </a:rPr>
              <a:t>are sitting</a:t>
            </a: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244"/>
                                        </p:tgtEl>
                                        <p:attrNameLst>
                                          <p:attrName>style.visibility</p:attrName>
                                        </p:attrNameLst>
                                      </p:cBhvr>
                                      <p:to>
                                        <p:strVal val="visible"/>
                                      </p:to>
                                    </p:set>
                                    <p:anim calcmode="lin" valueType="num">
                                      <p:cBhvr additive="base">
                                        <p:cTn dur="500"/>
                                        <p:tgtEl>
                                          <p:spTgt spid="244"/>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245"/>
                                        </p:tgtEl>
                                        <p:attrNameLst>
                                          <p:attrName>style.visibility</p:attrName>
                                        </p:attrNameLst>
                                      </p:cBhvr>
                                      <p:to>
                                        <p:strVal val="visible"/>
                                      </p:to>
                                    </p:set>
                                    <p:anim calcmode="lin" valueType="num">
                                      <p:cBhvr additive="base">
                                        <p:cTn dur="500"/>
                                        <p:tgtEl>
                                          <p:spTgt spid="245"/>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246"/>
                                        </p:tgtEl>
                                        <p:attrNameLst>
                                          <p:attrName>style.visibility</p:attrName>
                                        </p:attrNameLst>
                                      </p:cBhvr>
                                      <p:to>
                                        <p:strVal val="visible"/>
                                      </p:to>
                                    </p:set>
                                    <p:anim calcmode="lin" valueType="num">
                                      <p:cBhvr additive="base">
                                        <p:cTn dur="500"/>
                                        <p:tgtEl>
                                          <p:spTgt spid="246"/>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247"/>
                                        </p:tgtEl>
                                        <p:attrNameLst>
                                          <p:attrName>style.visibility</p:attrName>
                                        </p:attrNameLst>
                                      </p:cBhvr>
                                      <p:to>
                                        <p:strVal val="visible"/>
                                      </p:to>
                                    </p:set>
                                    <p:anim calcmode="lin" valueType="num">
                                      <p:cBhvr additive="base">
                                        <p:cTn dur="500"/>
                                        <p:tgtEl>
                                          <p:spTgt spid="247"/>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p:cSld>
    <p:spTree>
      <p:nvGrpSpPr>
        <p:cNvPr id="251" name="Shape 251"/>
        <p:cNvGrpSpPr/>
        <p:nvPr/>
      </p:nvGrpSpPr>
      <p:grpSpPr>
        <a:xfrm>
          <a:off x="0" y="0"/>
          <a:ext cx="0" cy="0"/>
          <a:chOff x="0" y="0"/>
          <a:chExt cx="0" cy="0"/>
        </a:xfrm>
      </p:grpSpPr>
      <p:sp>
        <p:nvSpPr>
          <p:cNvPr id="252" name="Shape 252"/>
          <p:cNvSpPr txBox="1"/>
          <p:nvPr>
            <p:ph type="title"/>
          </p:nvPr>
        </p:nvSpPr>
        <p:spPr>
          <a:xfrm>
            <a:off x="457200" y="274637"/>
            <a:ext cx="8229600" cy="1143000"/>
          </a:xfrm>
          <a:prstGeom prst="rect">
            <a:avLst/>
          </a:prstGeom>
          <a:noFill/>
          <a:ln>
            <a:noFill/>
          </a:ln>
        </p:spPr>
        <p:txBody>
          <a:bodyPr anchorCtr="0" anchor="ctr" bIns="45700" lIns="91425" rIns="91425" tIns="45700">
            <a:noAutofit/>
          </a:bodyPr>
          <a:lstStyle/>
          <a:p>
            <a:pPr indent="0" lvl="0" marL="0" marR="0" rtl="0" algn="ctr">
              <a:spcBef>
                <a:spcPts val="0"/>
              </a:spcBef>
              <a:spcAft>
                <a:spcPts val="0"/>
              </a:spcAft>
              <a:buSzPct val="25000"/>
              <a:buNone/>
            </a:pPr>
            <a:r>
              <a:t/>
            </a:r>
            <a:endParaRPr b="0" i="0" sz="4400" u="none" cap="none" strike="noStrike">
              <a:solidFill>
                <a:schemeClr val="lt1"/>
              </a:solidFill>
              <a:latin typeface="Calibri"/>
              <a:ea typeface="Calibri"/>
              <a:cs typeface="Calibri"/>
              <a:sym typeface="Calibri"/>
            </a:endParaRPr>
          </a:p>
        </p:txBody>
      </p:sp>
      <p:sp>
        <p:nvSpPr>
          <p:cNvPr id="253" name="Shape 253"/>
          <p:cNvSpPr txBox="1"/>
          <p:nvPr>
            <p:ph idx="1" type="body"/>
          </p:nvPr>
        </p:nvSpPr>
        <p:spPr>
          <a:xfrm>
            <a:off x="457200" y="1600200"/>
            <a:ext cx="8229600" cy="4525961"/>
          </a:xfrm>
          <a:prstGeom prst="rect">
            <a:avLst/>
          </a:prstGeom>
          <a:noFill/>
          <a:ln>
            <a:noFill/>
          </a:ln>
        </p:spPr>
        <p:txBody>
          <a:bodyPr anchorCtr="0" anchor="t" bIns="45700" lIns="91425" rIns="91425" tIns="45700">
            <a:noAutofit/>
          </a:bodyPr>
          <a:lstStyle/>
          <a:p>
            <a:pPr indent="0" lvl="0" marL="0" marR="0" rtl="0" algn="l">
              <a:lnSpc>
                <a:spcPct val="100000"/>
              </a:lnSpc>
              <a:spcBef>
                <a:spcPts val="0"/>
              </a:spcBef>
              <a:spcAft>
                <a:spcPts val="0"/>
              </a:spcAft>
              <a:buClr>
                <a:schemeClr val="lt1"/>
              </a:buClr>
              <a:buSzPct val="25000"/>
              <a:buFont typeface="Arial"/>
              <a:buNone/>
            </a:pPr>
            <a:r>
              <a:rPr b="0" i="0" lang="en-US" sz="3200" u="none">
                <a:solidFill>
                  <a:schemeClr val="lt1"/>
                </a:solidFill>
                <a:latin typeface="Calibri"/>
                <a:ea typeface="Calibri"/>
                <a:cs typeface="Calibri"/>
                <a:sym typeface="Calibri"/>
              </a:rPr>
              <a:t>9. This powdered pudding is strawberry flavour, but actually, it (not taste) ……….………….. fruity at all.</a:t>
            </a:r>
          </a:p>
          <a:p>
            <a:pPr indent="0" lvl="0" marL="0" marR="0" rtl="0" algn="l">
              <a:lnSpc>
                <a:spcPct val="100000"/>
              </a:lnSpc>
              <a:spcBef>
                <a:spcPts val="640"/>
              </a:spcBef>
              <a:spcAft>
                <a:spcPts val="0"/>
              </a:spcAft>
              <a:buClr>
                <a:schemeClr val="lt1"/>
              </a:buClr>
              <a:buSzPct val="25000"/>
              <a:buFont typeface="Arial"/>
              <a:buNone/>
            </a:pPr>
            <a:r>
              <a:rPr b="0" i="0" lang="en-US" sz="3200" u="none">
                <a:solidFill>
                  <a:schemeClr val="lt1"/>
                </a:solidFill>
                <a:latin typeface="Calibri"/>
                <a:ea typeface="Calibri"/>
                <a:cs typeface="Calibri"/>
                <a:sym typeface="Calibri"/>
              </a:rPr>
              <a:t>10. The Earth </a:t>
            </a:r>
            <a:r>
              <a:rPr b="0" i="1" lang="en-US" sz="3200" u="none">
                <a:solidFill>
                  <a:schemeClr val="lt1"/>
                </a:solidFill>
                <a:latin typeface="Calibri"/>
                <a:ea typeface="Calibri"/>
                <a:cs typeface="Calibri"/>
                <a:sym typeface="Calibri"/>
              </a:rPr>
              <a:t>(get) ………..………. </a:t>
            </a:r>
            <a:r>
              <a:rPr b="0" i="0" lang="en-US" sz="3200" u="none">
                <a:solidFill>
                  <a:schemeClr val="lt1"/>
                </a:solidFill>
                <a:latin typeface="Calibri"/>
                <a:ea typeface="Calibri"/>
                <a:cs typeface="Calibri"/>
                <a:sym typeface="Calibri"/>
              </a:rPr>
              <a:t>warmer and warmer, which (raise) ………………. the sea-level.</a:t>
            </a:r>
          </a:p>
          <a:p>
            <a:pPr indent="-342900" lvl="0" marL="342900" marR="0" rtl="0" algn="l">
              <a:spcBef>
                <a:spcPts val="640"/>
              </a:spcBef>
              <a:spcAft>
                <a:spcPts val="0"/>
              </a:spcAft>
              <a:buClr>
                <a:schemeClr val="lt1"/>
              </a:buClr>
              <a:buSzPct val="100000"/>
              <a:buFont typeface="Arial"/>
              <a:buNone/>
            </a:pPr>
            <a:r>
              <a:t/>
            </a:r>
            <a:endParaRPr b="0" i="0" sz="3200" u="none">
              <a:solidFill>
                <a:schemeClr val="lt1"/>
              </a:solidFill>
              <a:latin typeface="Calibri"/>
              <a:ea typeface="Calibri"/>
              <a:cs typeface="Calibri"/>
              <a:sym typeface="Calibri"/>
            </a:endParaRPr>
          </a:p>
        </p:txBody>
      </p:sp>
      <p:sp>
        <p:nvSpPr>
          <p:cNvPr id="254" name="Shape 254"/>
          <p:cNvSpPr txBox="1"/>
          <p:nvPr/>
        </p:nvSpPr>
        <p:spPr>
          <a:xfrm>
            <a:off x="4787900" y="2060575"/>
            <a:ext cx="2400300" cy="585786"/>
          </a:xfrm>
          <a:prstGeom prst="rect">
            <a:avLst/>
          </a:prstGeom>
          <a:noFill/>
          <a:ln>
            <a:noFill/>
          </a:ln>
        </p:spPr>
        <p:txBody>
          <a:bodyPr anchorCtr="0" anchor="t" bIns="45700" lIns="91425" rIns="91425" tIns="45700">
            <a:noAutofit/>
          </a:bodyPr>
          <a:lstStyle/>
          <a:p>
            <a:pPr indent="0" lvl="0" marL="0" marR="0" rtl="0" algn="l">
              <a:lnSpc>
                <a:spcPct val="100000"/>
              </a:lnSpc>
              <a:spcBef>
                <a:spcPts val="0"/>
              </a:spcBef>
              <a:spcAft>
                <a:spcPts val="0"/>
              </a:spcAft>
              <a:buClr>
                <a:srgbClr val="FF0000"/>
              </a:buClr>
              <a:buSzPct val="25000"/>
              <a:buFont typeface="Calibri"/>
              <a:buNone/>
            </a:pPr>
            <a:r>
              <a:rPr b="1" i="0" lang="en-US" sz="3200" u="none" cap="none" strike="noStrike">
                <a:solidFill>
                  <a:srgbClr val="FF0000"/>
                </a:solidFill>
                <a:latin typeface="Calibri"/>
                <a:ea typeface="Calibri"/>
                <a:cs typeface="Calibri"/>
                <a:sym typeface="Calibri"/>
              </a:rPr>
              <a:t>doesn’t taste</a:t>
            </a:r>
          </a:p>
        </p:txBody>
      </p:sp>
      <p:sp>
        <p:nvSpPr>
          <p:cNvPr id="255" name="Shape 255"/>
          <p:cNvSpPr txBox="1"/>
          <p:nvPr/>
        </p:nvSpPr>
        <p:spPr>
          <a:xfrm>
            <a:off x="3754437" y="3068636"/>
            <a:ext cx="1730374" cy="585786"/>
          </a:xfrm>
          <a:prstGeom prst="rect">
            <a:avLst/>
          </a:prstGeom>
          <a:noFill/>
          <a:ln>
            <a:noFill/>
          </a:ln>
        </p:spPr>
        <p:txBody>
          <a:bodyPr anchorCtr="0" anchor="t" bIns="45700" lIns="91425" rIns="91425" tIns="45700">
            <a:noAutofit/>
          </a:bodyPr>
          <a:lstStyle/>
          <a:p>
            <a:pPr indent="0" lvl="0" marL="0" marR="0" rtl="0" algn="l">
              <a:lnSpc>
                <a:spcPct val="100000"/>
              </a:lnSpc>
              <a:spcBef>
                <a:spcPts val="0"/>
              </a:spcBef>
              <a:spcAft>
                <a:spcPts val="0"/>
              </a:spcAft>
              <a:buClr>
                <a:srgbClr val="FF0000"/>
              </a:buClr>
              <a:buSzPct val="25000"/>
              <a:buFont typeface="Calibri"/>
              <a:buNone/>
            </a:pPr>
            <a:r>
              <a:rPr b="1" i="0" lang="en-US" sz="3200" u="none" cap="none" strike="noStrike">
                <a:solidFill>
                  <a:srgbClr val="FF0000"/>
                </a:solidFill>
                <a:latin typeface="Calibri"/>
                <a:ea typeface="Calibri"/>
                <a:cs typeface="Calibri"/>
                <a:sym typeface="Calibri"/>
              </a:rPr>
              <a:t>is getting</a:t>
            </a:r>
          </a:p>
        </p:txBody>
      </p:sp>
      <p:sp>
        <p:nvSpPr>
          <p:cNvPr id="256" name="Shape 256"/>
          <p:cNvSpPr txBox="1"/>
          <p:nvPr/>
        </p:nvSpPr>
        <p:spPr>
          <a:xfrm>
            <a:off x="4140200" y="3573462"/>
            <a:ext cx="1660525" cy="584200"/>
          </a:xfrm>
          <a:prstGeom prst="rect">
            <a:avLst/>
          </a:prstGeom>
          <a:noFill/>
          <a:ln>
            <a:noFill/>
          </a:ln>
        </p:spPr>
        <p:txBody>
          <a:bodyPr anchorCtr="0" anchor="t" bIns="45700" lIns="91425" rIns="91425" tIns="45700">
            <a:noAutofit/>
          </a:bodyPr>
          <a:lstStyle/>
          <a:p>
            <a:pPr indent="0" lvl="0" marL="0" marR="0" rtl="0" algn="l">
              <a:lnSpc>
                <a:spcPct val="100000"/>
              </a:lnSpc>
              <a:spcBef>
                <a:spcPts val="0"/>
              </a:spcBef>
              <a:spcAft>
                <a:spcPts val="0"/>
              </a:spcAft>
              <a:buClr>
                <a:srgbClr val="FF0000"/>
              </a:buClr>
              <a:buSzPct val="25000"/>
              <a:buFont typeface="Calibri"/>
              <a:buNone/>
            </a:pPr>
            <a:r>
              <a:rPr b="1" i="0" lang="en-US" sz="3200" u="none" cap="none" strike="noStrike">
                <a:solidFill>
                  <a:srgbClr val="FF0000"/>
                </a:solidFill>
                <a:latin typeface="Calibri"/>
                <a:ea typeface="Calibri"/>
                <a:cs typeface="Calibri"/>
                <a:sym typeface="Calibri"/>
              </a:rPr>
              <a:t>is raising</a:t>
            </a: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254"/>
                                        </p:tgtEl>
                                        <p:attrNameLst>
                                          <p:attrName>style.visibility</p:attrName>
                                        </p:attrNameLst>
                                      </p:cBhvr>
                                      <p:to>
                                        <p:strVal val="visible"/>
                                      </p:to>
                                    </p:set>
                                    <p:anim calcmode="lin" valueType="num">
                                      <p:cBhvr additive="base">
                                        <p:cTn dur="500"/>
                                        <p:tgtEl>
                                          <p:spTgt spid="254"/>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255"/>
                                        </p:tgtEl>
                                        <p:attrNameLst>
                                          <p:attrName>style.visibility</p:attrName>
                                        </p:attrNameLst>
                                      </p:cBhvr>
                                      <p:to>
                                        <p:strVal val="visible"/>
                                      </p:to>
                                    </p:set>
                                    <p:anim calcmode="lin" valueType="num">
                                      <p:cBhvr additive="base">
                                        <p:cTn dur="500"/>
                                        <p:tgtEl>
                                          <p:spTgt spid="255"/>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256"/>
                                        </p:tgtEl>
                                        <p:attrNameLst>
                                          <p:attrName>style.visibility</p:attrName>
                                        </p:attrNameLst>
                                      </p:cBhvr>
                                      <p:to>
                                        <p:strVal val="visible"/>
                                      </p:to>
                                    </p:set>
                                    <p:anim calcmode="lin" valueType="num">
                                      <p:cBhvr additive="base">
                                        <p:cTn dur="500"/>
                                        <p:tgtEl>
                                          <p:spTgt spid="256"/>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p:cSld>
    <p:spTree>
      <p:nvGrpSpPr>
        <p:cNvPr id="260" name="Shape 260"/>
        <p:cNvGrpSpPr/>
        <p:nvPr/>
      </p:nvGrpSpPr>
      <p:grpSpPr>
        <a:xfrm>
          <a:off x="0" y="0"/>
          <a:ext cx="0" cy="0"/>
          <a:chOff x="0" y="0"/>
          <a:chExt cx="0" cy="0"/>
        </a:xfrm>
      </p:grpSpPr>
      <p:sp>
        <p:nvSpPr>
          <p:cNvPr id="261" name="Shape 261"/>
          <p:cNvSpPr txBox="1"/>
          <p:nvPr>
            <p:ph type="title"/>
          </p:nvPr>
        </p:nvSpPr>
        <p:spPr>
          <a:xfrm>
            <a:off x="457200" y="274637"/>
            <a:ext cx="8229600" cy="1143000"/>
          </a:xfrm>
          <a:prstGeom prst="rect">
            <a:avLst/>
          </a:prstGeom>
          <a:noFill/>
          <a:ln>
            <a:noFill/>
          </a:ln>
        </p:spPr>
        <p:txBody>
          <a:bodyPr anchorCtr="0" anchor="ctr" bIns="45700" lIns="91425" rIns="91425" tIns="45700">
            <a:noAutofit/>
          </a:bodyPr>
          <a:lstStyle/>
          <a:p>
            <a:pPr indent="0" lvl="0" marL="0" marR="0" rtl="0" algn="ctr">
              <a:spcBef>
                <a:spcPts val="0"/>
              </a:spcBef>
              <a:spcAft>
                <a:spcPts val="0"/>
              </a:spcAft>
              <a:buSzPct val="25000"/>
              <a:buNone/>
            </a:pPr>
            <a:r>
              <a:t/>
            </a:r>
            <a:endParaRPr b="0" i="0" sz="4400" u="none" cap="none" strike="noStrike">
              <a:solidFill>
                <a:schemeClr val="lt1"/>
              </a:solidFill>
              <a:latin typeface="Calibri"/>
              <a:ea typeface="Calibri"/>
              <a:cs typeface="Calibri"/>
              <a:sym typeface="Calibri"/>
            </a:endParaRPr>
          </a:p>
        </p:txBody>
      </p:sp>
      <p:sp>
        <p:nvSpPr>
          <p:cNvPr id="262" name="Shape 262"/>
          <p:cNvSpPr txBox="1"/>
          <p:nvPr>
            <p:ph idx="1" type="body"/>
          </p:nvPr>
        </p:nvSpPr>
        <p:spPr>
          <a:xfrm>
            <a:off x="457200" y="1600200"/>
            <a:ext cx="8229600" cy="4525961"/>
          </a:xfrm>
          <a:prstGeom prst="rect">
            <a:avLst/>
          </a:prstGeom>
          <a:noFill/>
          <a:ln>
            <a:noFill/>
          </a:ln>
        </p:spPr>
        <p:txBody>
          <a:bodyPr anchorCtr="0" anchor="t" bIns="45700" lIns="91425" rIns="91425" tIns="45700">
            <a:noAutofit/>
          </a:bodyPr>
          <a:lstStyle/>
          <a:p>
            <a:pPr indent="0" lvl="0" marL="0" marR="0" rtl="0" algn="l">
              <a:lnSpc>
                <a:spcPct val="100000"/>
              </a:lnSpc>
              <a:spcBef>
                <a:spcPts val="0"/>
              </a:spcBef>
              <a:spcAft>
                <a:spcPts val="0"/>
              </a:spcAft>
              <a:buClr>
                <a:schemeClr val="lt1"/>
              </a:buClr>
              <a:buSzPct val="25000"/>
              <a:buFont typeface="Arial"/>
              <a:buNone/>
            </a:pPr>
            <a:r>
              <a:rPr b="0" i="0" lang="en-US" sz="3200" u="none">
                <a:solidFill>
                  <a:schemeClr val="lt1"/>
                </a:solidFill>
                <a:latin typeface="Calibri"/>
                <a:ea typeface="Calibri"/>
                <a:cs typeface="Calibri"/>
                <a:sym typeface="Calibri"/>
              </a:rPr>
              <a:t>11. What lovely quality this baby outfit is! It </a:t>
            </a:r>
            <a:r>
              <a:rPr b="0" i="1" lang="en-US" sz="3200" u="none">
                <a:solidFill>
                  <a:schemeClr val="lt1"/>
                </a:solidFill>
                <a:latin typeface="Calibri"/>
                <a:ea typeface="Calibri"/>
                <a:cs typeface="Calibri"/>
                <a:sym typeface="Calibri"/>
              </a:rPr>
              <a:t>(feel) …………. </a:t>
            </a:r>
            <a:r>
              <a:rPr b="0" i="0" lang="en-US" sz="3200" u="none">
                <a:solidFill>
                  <a:schemeClr val="lt1"/>
                </a:solidFill>
                <a:latin typeface="Calibri"/>
                <a:ea typeface="Calibri"/>
                <a:cs typeface="Calibri"/>
                <a:sym typeface="Calibri"/>
              </a:rPr>
              <a:t>nice and thick.</a:t>
            </a:r>
          </a:p>
          <a:p>
            <a:pPr indent="0" lvl="0" marL="0" marR="0" rtl="0" algn="l">
              <a:lnSpc>
                <a:spcPct val="100000"/>
              </a:lnSpc>
              <a:spcBef>
                <a:spcPts val="640"/>
              </a:spcBef>
              <a:spcAft>
                <a:spcPts val="0"/>
              </a:spcAft>
              <a:buClr>
                <a:schemeClr val="lt1"/>
              </a:buClr>
              <a:buSzPct val="25000"/>
              <a:buFont typeface="Arial"/>
              <a:buNone/>
            </a:pPr>
            <a:r>
              <a:rPr b="0" i="0" lang="en-US" sz="3200" u="none">
                <a:solidFill>
                  <a:schemeClr val="lt1"/>
                </a:solidFill>
                <a:latin typeface="Calibri"/>
                <a:ea typeface="Calibri"/>
                <a:cs typeface="Calibri"/>
                <a:sym typeface="Calibri"/>
              </a:rPr>
              <a:t>12. A: You </a:t>
            </a:r>
            <a:r>
              <a:rPr b="0" i="1" lang="en-US" sz="3200" u="none">
                <a:solidFill>
                  <a:schemeClr val="lt1"/>
                </a:solidFill>
                <a:latin typeface="Calibri"/>
                <a:ea typeface="Calibri"/>
                <a:cs typeface="Calibri"/>
                <a:sym typeface="Calibri"/>
              </a:rPr>
              <a:t>(look) </a:t>
            </a:r>
            <a:r>
              <a:rPr b="0" i="0" lang="en-US" sz="3200" u="none">
                <a:solidFill>
                  <a:schemeClr val="lt1"/>
                </a:solidFill>
                <a:latin typeface="Calibri"/>
                <a:ea typeface="Calibri"/>
                <a:cs typeface="Calibri"/>
                <a:sym typeface="Calibri"/>
              </a:rPr>
              <a:t>……………. very worried. I </a:t>
            </a:r>
            <a:r>
              <a:rPr b="0" i="1" lang="en-US" sz="3200" u="none">
                <a:solidFill>
                  <a:schemeClr val="lt1"/>
                </a:solidFill>
                <a:latin typeface="Calibri"/>
                <a:ea typeface="Calibri"/>
                <a:cs typeface="Calibri"/>
                <a:sym typeface="Calibri"/>
              </a:rPr>
              <a:t>(hope) …………. </a:t>
            </a:r>
            <a:r>
              <a:rPr b="0" i="0" lang="en-US" sz="3200" u="none">
                <a:solidFill>
                  <a:schemeClr val="lt1"/>
                </a:solidFill>
                <a:latin typeface="Calibri"/>
                <a:ea typeface="Calibri"/>
                <a:cs typeface="Calibri"/>
                <a:sym typeface="Calibri"/>
              </a:rPr>
              <a:t>nothing bad has happened!</a:t>
            </a:r>
          </a:p>
          <a:p>
            <a:pPr indent="0" lvl="0" marL="0" marR="0" rtl="0" algn="l">
              <a:lnSpc>
                <a:spcPct val="100000"/>
              </a:lnSpc>
              <a:spcBef>
                <a:spcPts val="640"/>
              </a:spcBef>
              <a:spcAft>
                <a:spcPts val="0"/>
              </a:spcAft>
              <a:buClr>
                <a:schemeClr val="lt1"/>
              </a:buClr>
              <a:buSzPct val="25000"/>
              <a:buFont typeface="Arial"/>
              <a:buNone/>
            </a:pPr>
            <a:r>
              <a:rPr b="0" i="0" lang="en-US" sz="3200" u="none">
                <a:solidFill>
                  <a:schemeClr val="lt1"/>
                </a:solidFill>
                <a:latin typeface="Calibri"/>
                <a:ea typeface="Calibri"/>
                <a:cs typeface="Calibri"/>
                <a:sym typeface="Calibri"/>
              </a:rPr>
              <a:t>B: Well, I've broken Grandma's favourite mug, and now I </a:t>
            </a:r>
            <a:r>
              <a:rPr b="0" i="1" lang="en-US" sz="3200" u="none">
                <a:solidFill>
                  <a:schemeClr val="lt1"/>
                </a:solidFill>
                <a:latin typeface="Calibri"/>
                <a:ea typeface="Calibri"/>
                <a:cs typeface="Calibri"/>
                <a:sym typeface="Calibri"/>
              </a:rPr>
              <a:t>(think) ……………...….. </a:t>
            </a:r>
            <a:r>
              <a:rPr b="0" i="0" lang="en-US" sz="3200" u="none">
                <a:solidFill>
                  <a:schemeClr val="lt1"/>
                </a:solidFill>
                <a:latin typeface="Calibri"/>
                <a:ea typeface="Calibri"/>
                <a:cs typeface="Calibri"/>
                <a:sym typeface="Calibri"/>
              </a:rPr>
              <a:t>about how to explain it to her.</a:t>
            </a:r>
          </a:p>
        </p:txBody>
      </p:sp>
      <p:sp>
        <p:nvSpPr>
          <p:cNvPr id="263" name="Shape 263"/>
          <p:cNvSpPr txBox="1"/>
          <p:nvPr/>
        </p:nvSpPr>
        <p:spPr>
          <a:xfrm>
            <a:off x="1547812" y="2060575"/>
            <a:ext cx="985836" cy="585786"/>
          </a:xfrm>
          <a:prstGeom prst="rect">
            <a:avLst/>
          </a:prstGeom>
          <a:noFill/>
          <a:ln>
            <a:noFill/>
          </a:ln>
        </p:spPr>
        <p:txBody>
          <a:bodyPr anchorCtr="0" anchor="t" bIns="45700" lIns="91425" rIns="91425" tIns="45700">
            <a:noAutofit/>
          </a:bodyPr>
          <a:lstStyle/>
          <a:p>
            <a:pPr indent="0" lvl="0" marL="0" marR="0" rtl="0" algn="l">
              <a:lnSpc>
                <a:spcPct val="100000"/>
              </a:lnSpc>
              <a:spcBef>
                <a:spcPts val="0"/>
              </a:spcBef>
              <a:spcAft>
                <a:spcPts val="0"/>
              </a:spcAft>
              <a:buClr>
                <a:srgbClr val="FF0000"/>
              </a:buClr>
              <a:buSzPct val="25000"/>
              <a:buFont typeface="Calibri"/>
              <a:buNone/>
            </a:pPr>
            <a:r>
              <a:rPr b="1" i="0" lang="en-US" sz="3200" u="none" cap="none" strike="noStrike">
                <a:solidFill>
                  <a:srgbClr val="FF0000"/>
                </a:solidFill>
                <a:latin typeface="Calibri"/>
                <a:ea typeface="Calibri"/>
                <a:cs typeface="Calibri"/>
                <a:sym typeface="Calibri"/>
              </a:rPr>
              <a:t>feels</a:t>
            </a:r>
          </a:p>
        </p:txBody>
      </p:sp>
      <p:sp>
        <p:nvSpPr>
          <p:cNvPr id="264" name="Shape 264"/>
          <p:cNvSpPr txBox="1"/>
          <p:nvPr/>
        </p:nvSpPr>
        <p:spPr>
          <a:xfrm>
            <a:off x="3563937" y="2636836"/>
            <a:ext cx="925511" cy="584200"/>
          </a:xfrm>
          <a:prstGeom prst="rect">
            <a:avLst/>
          </a:prstGeom>
          <a:noFill/>
          <a:ln>
            <a:noFill/>
          </a:ln>
        </p:spPr>
        <p:txBody>
          <a:bodyPr anchorCtr="0" anchor="t" bIns="45700" lIns="91425" rIns="91425" tIns="45700">
            <a:noAutofit/>
          </a:bodyPr>
          <a:lstStyle/>
          <a:p>
            <a:pPr indent="0" lvl="0" marL="0" marR="0" rtl="0" algn="l">
              <a:lnSpc>
                <a:spcPct val="100000"/>
              </a:lnSpc>
              <a:spcBef>
                <a:spcPts val="0"/>
              </a:spcBef>
              <a:spcAft>
                <a:spcPts val="0"/>
              </a:spcAft>
              <a:buClr>
                <a:srgbClr val="FF0000"/>
              </a:buClr>
              <a:buSzPct val="25000"/>
              <a:buFont typeface="Calibri"/>
              <a:buNone/>
            </a:pPr>
            <a:r>
              <a:rPr b="1" i="0" lang="en-US" sz="3200" u="none" cap="none" strike="noStrike">
                <a:solidFill>
                  <a:srgbClr val="FF0000"/>
                </a:solidFill>
                <a:latin typeface="Calibri"/>
                <a:ea typeface="Calibri"/>
                <a:cs typeface="Calibri"/>
                <a:sym typeface="Calibri"/>
              </a:rPr>
              <a:t>look</a:t>
            </a:r>
          </a:p>
        </p:txBody>
      </p:sp>
      <p:sp>
        <p:nvSpPr>
          <p:cNvPr id="265" name="Shape 265"/>
          <p:cNvSpPr txBox="1"/>
          <p:nvPr/>
        </p:nvSpPr>
        <p:spPr>
          <a:xfrm>
            <a:off x="611187" y="3141661"/>
            <a:ext cx="1052511" cy="584200"/>
          </a:xfrm>
          <a:prstGeom prst="rect">
            <a:avLst/>
          </a:prstGeom>
          <a:noFill/>
          <a:ln>
            <a:noFill/>
          </a:ln>
        </p:spPr>
        <p:txBody>
          <a:bodyPr anchorCtr="0" anchor="t" bIns="45700" lIns="91425" rIns="91425" tIns="45700">
            <a:noAutofit/>
          </a:bodyPr>
          <a:lstStyle/>
          <a:p>
            <a:pPr indent="0" lvl="0" marL="0" marR="0" rtl="0" algn="l">
              <a:lnSpc>
                <a:spcPct val="100000"/>
              </a:lnSpc>
              <a:spcBef>
                <a:spcPts val="0"/>
              </a:spcBef>
              <a:spcAft>
                <a:spcPts val="0"/>
              </a:spcAft>
              <a:buClr>
                <a:srgbClr val="FF0000"/>
              </a:buClr>
              <a:buSzPct val="25000"/>
              <a:buFont typeface="Calibri"/>
              <a:buNone/>
            </a:pPr>
            <a:r>
              <a:rPr b="1" i="0" lang="en-US" sz="3200" u="none" cap="none" strike="noStrike">
                <a:solidFill>
                  <a:srgbClr val="FF0000"/>
                </a:solidFill>
                <a:latin typeface="Calibri"/>
                <a:ea typeface="Calibri"/>
                <a:cs typeface="Calibri"/>
                <a:sym typeface="Calibri"/>
              </a:rPr>
              <a:t>hope</a:t>
            </a:r>
          </a:p>
        </p:txBody>
      </p:sp>
      <p:sp>
        <p:nvSpPr>
          <p:cNvPr id="266" name="Shape 266"/>
          <p:cNvSpPr txBox="1"/>
          <p:nvPr/>
        </p:nvSpPr>
        <p:spPr>
          <a:xfrm>
            <a:off x="3563925" y="4238312"/>
            <a:ext cx="2208300" cy="584100"/>
          </a:xfrm>
          <a:prstGeom prst="rect">
            <a:avLst/>
          </a:prstGeom>
          <a:noFill/>
          <a:ln>
            <a:noFill/>
          </a:ln>
        </p:spPr>
        <p:txBody>
          <a:bodyPr anchorCtr="0" anchor="t" bIns="45700" lIns="91425" rIns="91425" tIns="45700">
            <a:noAutofit/>
          </a:bodyPr>
          <a:lstStyle/>
          <a:p>
            <a:pPr indent="0" lvl="0" marL="0" marR="0" rtl="0" algn="l">
              <a:lnSpc>
                <a:spcPct val="100000"/>
              </a:lnSpc>
              <a:spcBef>
                <a:spcPts val="0"/>
              </a:spcBef>
              <a:spcAft>
                <a:spcPts val="0"/>
              </a:spcAft>
              <a:buClr>
                <a:srgbClr val="FF0000"/>
              </a:buClr>
              <a:buSzPct val="25000"/>
              <a:buFont typeface="Calibri"/>
              <a:buNone/>
            </a:pPr>
            <a:r>
              <a:rPr b="1" i="0" lang="en-US" sz="3200" u="none" cap="none" strike="noStrike">
                <a:solidFill>
                  <a:srgbClr val="FF0000"/>
                </a:solidFill>
                <a:latin typeface="Calibri"/>
                <a:ea typeface="Calibri"/>
                <a:cs typeface="Calibri"/>
                <a:sym typeface="Calibri"/>
              </a:rPr>
              <a:t>am thinking</a:t>
            </a: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263"/>
                                        </p:tgtEl>
                                        <p:attrNameLst>
                                          <p:attrName>style.visibility</p:attrName>
                                        </p:attrNameLst>
                                      </p:cBhvr>
                                      <p:to>
                                        <p:strVal val="visible"/>
                                      </p:to>
                                    </p:set>
                                    <p:anim calcmode="lin" valueType="num">
                                      <p:cBhvr additive="base">
                                        <p:cTn dur="500"/>
                                        <p:tgtEl>
                                          <p:spTgt spid="263"/>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264"/>
                                        </p:tgtEl>
                                        <p:attrNameLst>
                                          <p:attrName>style.visibility</p:attrName>
                                        </p:attrNameLst>
                                      </p:cBhvr>
                                      <p:to>
                                        <p:strVal val="visible"/>
                                      </p:to>
                                    </p:set>
                                    <p:anim calcmode="lin" valueType="num">
                                      <p:cBhvr additive="base">
                                        <p:cTn dur="500"/>
                                        <p:tgtEl>
                                          <p:spTgt spid="264"/>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265"/>
                                        </p:tgtEl>
                                        <p:attrNameLst>
                                          <p:attrName>style.visibility</p:attrName>
                                        </p:attrNameLst>
                                      </p:cBhvr>
                                      <p:to>
                                        <p:strVal val="visible"/>
                                      </p:to>
                                    </p:set>
                                    <p:anim calcmode="lin" valueType="num">
                                      <p:cBhvr additive="base">
                                        <p:cTn dur="500"/>
                                        <p:tgtEl>
                                          <p:spTgt spid="265"/>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266"/>
                                        </p:tgtEl>
                                        <p:attrNameLst>
                                          <p:attrName>style.visibility</p:attrName>
                                        </p:attrNameLst>
                                      </p:cBhvr>
                                      <p:to>
                                        <p:strVal val="visible"/>
                                      </p:to>
                                    </p:set>
                                    <p:anim calcmode="lin" valueType="num">
                                      <p:cBhvr additive="base">
                                        <p:cTn dur="500"/>
                                        <p:tgtEl>
                                          <p:spTgt spid="266"/>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p:cSld>
    <p:spTree>
      <p:nvGrpSpPr>
        <p:cNvPr id="270" name="Shape 270"/>
        <p:cNvGrpSpPr/>
        <p:nvPr/>
      </p:nvGrpSpPr>
      <p:grpSpPr>
        <a:xfrm>
          <a:off x="0" y="0"/>
          <a:ext cx="0" cy="0"/>
          <a:chOff x="0" y="0"/>
          <a:chExt cx="0" cy="0"/>
        </a:xfrm>
      </p:grpSpPr>
      <p:sp>
        <p:nvSpPr>
          <p:cNvPr id="271" name="Shape 271"/>
          <p:cNvSpPr txBox="1"/>
          <p:nvPr>
            <p:ph type="title"/>
          </p:nvPr>
        </p:nvSpPr>
        <p:spPr>
          <a:xfrm>
            <a:off x="457200" y="274637"/>
            <a:ext cx="8229600" cy="1143000"/>
          </a:xfrm>
          <a:prstGeom prst="rect">
            <a:avLst/>
          </a:prstGeom>
          <a:noFill/>
          <a:ln>
            <a:noFill/>
          </a:ln>
        </p:spPr>
        <p:txBody>
          <a:bodyPr anchorCtr="0" anchor="ctr" bIns="45700" lIns="91425" rIns="91425" tIns="45700">
            <a:noAutofit/>
          </a:bodyPr>
          <a:lstStyle/>
          <a:p>
            <a:pPr indent="0" lvl="0" marL="0" marR="0" rtl="0" algn="ctr">
              <a:spcBef>
                <a:spcPts val="0"/>
              </a:spcBef>
              <a:spcAft>
                <a:spcPts val="0"/>
              </a:spcAft>
              <a:buSzPct val="25000"/>
              <a:buNone/>
            </a:pPr>
            <a:r>
              <a:t/>
            </a:r>
            <a:endParaRPr b="0" i="0" sz="4400" u="none" cap="none" strike="noStrike">
              <a:solidFill>
                <a:schemeClr val="lt1"/>
              </a:solidFill>
              <a:latin typeface="Calibri"/>
              <a:ea typeface="Calibri"/>
              <a:cs typeface="Calibri"/>
              <a:sym typeface="Calibri"/>
            </a:endParaRPr>
          </a:p>
        </p:txBody>
      </p:sp>
      <p:sp>
        <p:nvSpPr>
          <p:cNvPr id="272" name="Shape 272"/>
          <p:cNvSpPr txBox="1"/>
          <p:nvPr>
            <p:ph idx="1" type="body"/>
          </p:nvPr>
        </p:nvSpPr>
        <p:spPr>
          <a:xfrm>
            <a:off x="457200" y="1600200"/>
            <a:ext cx="8686800" cy="4525961"/>
          </a:xfrm>
          <a:prstGeom prst="rect">
            <a:avLst/>
          </a:prstGeom>
          <a:noFill/>
          <a:ln>
            <a:noFill/>
          </a:ln>
        </p:spPr>
        <p:txBody>
          <a:bodyPr anchorCtr="0" anchor="t" bIns="45700" lIns="91425" rIns="91425" tIns="45700">
            <a:noAutofit/>
          </a:bodyPr>
          <a:lstStyle/>
          <a:p>
            <a:pPr indent="0" lvl="0" marL="0" marR="0" rtl="0" algn="l">
              <a:lnSpc>
                <a:spcPct val="100000"/>
              </a:lnSpc>
              <a:spcBef>
                <a:spcPts val="0"/>
              </a:spcBef>
              <a:spcAft>
                <a:spcPts val="0"/>
              </a:spcAft>
              <a:buClr>
                <a:schemeClr val="lt1"/>
              </a:buClr>
              <a:buSzPct val="25000"/>
              <a:buFont typeface="Arial"/>
              <a:buNone/>
            </a:pPr>
            <a:r>
              <a:rPr b="0" i="0" lang="en-US" sz="3200" u="none">
                <a:solidFill>
                  <a:schemeClr val="lt1"/>
                </a:solidFill>
                <a:latin typeface="Calibri"/>
                <a:ea typeface="Calibri"/>
                <a:cs typeface="Calibri"/>
                <a:sym typeface="Calibri"/>
              </a:rPr>
              <a:t>13. Don't worry about your dog. The vet </a:t>
            </a:r>
            <a:r>
              <a:rPr b="0" i="1" lang="en-US" sz="3200" u="none">
                <a:solidFill>
                  <a:schemeClr val="lt1"/>
                </a:solidFill>
                <a:latin typeface="Calibri"/>
                <a:ea typeface="Calibri"/>
                <a:cs typeface="Calibri"/>
                <a:sym typeface="Calibri"/>
              </a:rPr>
              <a:t>(feel) …….....……. </a:t>
            </a:r>
            <a:r>
              <a:rPr b="0" i="0" lang="en-US" sz="3200" u="none">
                <a:solidFill>
                  <a:schemeClr val="lt1"/>
                </a:solidFill>
                <a:latin typeface="Calibri"/>
                <a:ea typeface="Calibri"/>
                <a:cs typeface="Calibri"/>
                <a:sym typeface="Calibri"/>
              </a:rPr>
              <a:t>his legs to check that nothing is broken.</a:t>
            </a:r>
          </a:p>
          <a:p>
            <a:pPr indent="0" lvl="0" marL="0" marR="0" rtl="0" algn="l">
              <a:lnSpc>
                <a:spcPct val="100000"/>
              </a:lnSpc>
              <a:spcBef>
                <a:spcPts val="640"/>
              </a:spcBef>
              <a:spcAft>
                <a:spcPts val="0"/>
              </a:spcAft>
              <a:buClr>
                <a:schemeClr val="lt1"/>
              </a:buClr>
              <a:buSzPct val="25000"/>
              <a:buFont typeface="Arial"/>
              <a:buNone/>
            </a:pPr>
            <a:r>
              <a:rPr b="0" i="0" lang="en-US" sz="3200" u="none">
                <a:solidFill>
                  <a:schemeClr val="lt1"/>
                </a:solidFill>
                <a:latin typeface="Calibri"/>
                <a:ea typeface="Calibri"/>
                <a:cs typeface="Calibri"/>
                <a:sym typeface="Calibri"/>
              </a:rPr>
              <a:t>14. A snake's skin (look) ………….. slimy, but it </a:t>
            </a:r>
            <a:r>
              <a:rPr b="0" i="1" lang="en-US" sz="3200" u="none">
                <a:solidFill>
                  <a:schemeClr val="lt1"/>
                </a:solidFill>
                <a:latin typeface="Calibri"/>
                <a:ea typeface="Calibri"/>
                <a:cs typeface="Calibri"/>
                <a:sym typeface="Calibri"/>
              </a:rPr>
              <a:t>(not, </a:t>
            </a:r>
            <a:r>
              <a:rPr b="0" i="0" lang="en-US" sz="3200" u="none">
                <a:solidFill>
                  <a:schemeClr val="lt1"/>
                </a:solidFill>
                <a:latin typeface="Calibri"/>
                <a:ea typeface="Calibri"/>
                <a:cs typeface="Calibri"/>
                <a:sym typeface="Calibri"/>
              </a:rPr>
              <a:t>feel) …………......…. slimy at all.</a:t>
            </a:r>
          </a:p>
          <a:p>
            <a:pPr indent="0" lvl="0" marL="0" marR="0" rtl="0" algn="l">
              <a:lnSpc>
                <a:spcPct val="100000"/>
              </a:lnSpc>
              <a:spcBef>
                <a:spcPts val="640"/>
              </a:spcBef>
              <a:spcAft>
                <a:spcPts val="0"/>
              </a:spcAft>
              <a:buClr>
                <a:schemeClr val="lt1"/>
              </a:buClr>
              <a:buSzPct val="25000"/>
              <a:buFont typeface="Arial"/>
              <a:buNone/>
            </a:pPr>
            <a:r>
              <a:rPr b="1" i="0" lang="en-US" sz="3200" u="none">
                <a:solidFill>
                  <a:schemeClr val="lt1"/>
                </a:solidFill>
                <a:latin typeface="Calibri"/>
                <a:ea typeface="Calibri"/>
                <a:cs typeface="Calibri"/>
                <a:sym typeface="Calibri"/>
              </a:rPr>
              <a:t>14. </a:t>
            </a:r>
            <a:r>
              <a:rPr b="0" i="0" lang="en-US" sz="3200" u="none">
                <a:solidFill>
                  <a:schemeClr val="lt1"/>
                </a:solidFill>
                <a:latin typeface="Calibri"/>
                <a:ea typeface="Calibri"/>
                <a:cs typeface="Calibri"/>
                <a:sym typeface="Calibri"/>
              </a:rPr>
              <a:t>The conditions these Afghan refugees (endure) ………........……… in these troubled times are appalling.</a:t>
            </a:r>
          </a:p>
          <a:p>
            <a:pPr indent="-342900" lvl="0" marL="342900" marR="0" rtl="0" algn="l">
              <a:spcBef>
                <a:spcPts val="640"/>
              </a:spcBef>
              <a:spcAft>
                <a:spcPts val="0"/>
              </a:spcAft>
              <a:buClr>
                <a:schemeClr val="lt1"/>
              </a:buClr>
              <a:buSzPct val="100000"/>
              <a:buFont typeface="Arial"/>
              <a:buNone/>
            </a:pPr>
            <a:r>
              <a:t/>
            </a:r>
            <a:endParaRPr b="0" i="0" sz="3200" u="none">
              <a:solidFill>
                <a:schemeClr val="lt1"/>
              </a:solidFill>
              <a:latin typeface="Calibri"/>
              <a:ea typeface="Calibri"/>
              <a:cs typeface="Calibri"/>
              <a:sym typeface="Calibri"/>
            </a:endParaRPr>
          </a:p>
        </p:txBody>
      </p:sp>
      <p:sp>
        <p:nvSpPr>
          <p:cNvPr id="273" name="Shape 273"/>
          <p:cNvSpPr txBox="1"/>
          <p:nvPr/>
        </p:nvSpPr>
        <p:spPr>
          <a:xfrm>
            <a:off x="539750" y="2060575"/>
            <a:ext cx="1693862" cy="585786"/>
          </a:xfrm>
          <a:prstGeom prst="rect">
            <a:avLst/>
          </a:prstGeom>
          <a:noFill/>
          <a:ln>
            <a:noFill/>
          </a:ln>
        </p:spPr>
        <p:txBody>
          <a:bodyPr anchorCtr="0" anchor="t" bIns="45700" lIns="91425" rIns="91425" tIns="45700">
            <a:noAutofit/>
          </a:bodyPr>
          <a:lstStyle/>
          <a:p>
            <a:pPr indent="0" lvl="0" marL="0" marR="0" rtl="0" algn="l">
              <a:lnSpc>
                <a:spcPct val="100000"/>
              </a:lnSpc>
              <a:spcBef>
                <a:spcPts val="0"/>
              </a:spcBef>
              <a:spcAft>
                <a:spcPts val="0"/>
              </a:spcAft>
              <a:buClr>
                <a:srgbClr val="FF0000"/>
              </a:buClr>
              <a:buSzPct val="25000"/>
              <a:buFont typeface="Calibri"/>
              <a:buNone/>
            </a:pPr>
            <a:r>
              <a:rPr b="1" i="0" lang="en-US" sz="3200" u="none" cap="none" strike="noStrike">
                <a:solidFill>
                  <a:srgbClr val="FF0000"/>
                </a:solidFill>
                <a:latin typeface="Calibri"/>
                <a:ea typeface="Calibri"/>
                <a:cs typeface="Calibri"/>
                <a:sym typeface="Calibri"/>
              </a:rPr>
              <a:t>is feeling</a:t>
            </a:r>
          </a:p>
        </p:txBody>
      </p:sp>
      <p:sp>
        <p:nvSpPr>
          <p:cNvPr id="274" name="Shape 274"/>
          <p:cNvSpPr txBox="1"/>
          <p:nvPr/>
        </p:nvSpPr>
        <p:spPr>
          <a:xfrm>
            <a:off x="4660587" y="3136961"/>
            <a:ext cx="1086000" cy="584100"/>
          </a:xfrm>
          <a:prstGeom prst="rect">
            <a:avLst/>
          </a:prstGeom>
          <a:noFill/>
          <a:ln>
            <a:noFill/>
          </a:ln>
        </p:spPr>
        <p:txBody>
          <a:bodyPr anchorCtr="0" anchor="t" bIns="45700" lIns="91425" rIns="91425" tIns="45700">
            <a:noAutofit/>
          </a:bodyPr>
          <a:lstStyle/>
          <a:p>
            <a:pPr indent="0" lvl="0" marL="0" marR="0" rtl="0" algn="l">
              <a:lnSpc>
                <a:spcPct val="100000"/>
              </a:lnSpc>
              <a:spcBef>
                <a:spcPts val="0"/>
              </a:spcBef>
              <a:spcAft>
                <a:spcPts val="0"/>
              </a:spcAft>
              <a:buClr>
                <a:srgbClr val="FF0000"/>
              </a:buClr>
              <a:buSzPct val="25000"/>
              <a:buFont typeface="Calibri"/>
              <a:buNone/>
            </a:pPr>
            <a:r>
              <a:rPr b="1" i="0" lang="en-US" sz="3200" u="none" cap="none" strike="noStrike">
                <a:solidFill>
                  <a:srgbClr val="FF0000"/>
                </a:solidFill>
                <a:latin typeface="Calibri"/>
                <a:ea typeface="Calibri"/>
                <a:cs typeface="Calibri"/>
                <a:sym typeface="Calibri"/>
              </a:rPr>
              <a:t>looks</a:t>
            </a:r>
          </a:p>
        </p:txBody>
      </p:sp>
      <p:sp>
        <p:nvSpPr>
          <p:cNvPr id="275" name="Shape 275"/>
          <p:cNvSpPr txBox="1"/>
          <p:nvPr/>
        </p:nvSpPr>
        <p:spPr>
          <a:xfrm>
            <a:off x="1420500" y="3570286"/>
            <a:ext cx="2193900" cy="585900"/>
          </a:xfrm>
          <a:prstGeom prst="rect">
            <a:avLst/>
          </a:prstGeom>
          <a:noFill/>
          <a:ln>
            <a:noFill/>
          </a:ln>
        </p:spPr>
        <p:txBody>
          <a:bodyPr anchorCtr="0" anchor="t" bIns="45700" lIns="91425" rIns="91425" tIns="45700">
            <a:noAutofit/>
          </a:bodyPr>
          <a:lstStyle/>
          <a:p>
            <a:pPr indent="0" lvl="0" marL="0" marR="0" rtl="0" algn="l">
              <a:lnSpc>
                <a:spcPct val="100000"/>
              </a:lnSpc>
              <a:spcBef>
                <a:spcPts val="0"/>
              </a:spcBef>
              <a:spcAft>
                <a:spcPts val="0"/>
              </a:spcAft>
              <a:buClr>
                <a:srgbClr val="FF0000"/>
              </a:buClr>
              <a:buSzPct val="25000"/>
              <a:buFont typeface="Calibri"/>
              <a:buNone/>
            </a:pPr>
            <a:r>
              <a:rPr b="1" i="0" lang="en-US" sz="3200" u="none" cap="none" strike="noStrike">
                <a:solidFill>
                  <a:srgbClr val="FF0000"/>
                </a:solidFill>
                <a:latin typeface="Calibri"/>
                <a:ea typeface="Calibri"/>
                <a:cs typeface="Calibri"/>
                <a:sym typeface="Calibri"/>
              </a:rPr>
              <a:t>doesn’t feel</a:t>
            </a:r>
          </a:p>
        </p:txBody>
      </p:sp>
      <p:sp>
        <p:nvSpPr>
          <p:cNvPr id="276" name="Shape 276"/>
          <p:cNvSpPr txBox="1"/>
          <p:nvPr/>
        </p:nvSpPr>
        <p:spPr>
          <a:xfrm>
            <a:off x="539762" y="4664075"/>
            <a:ext cx="2354400" cy="584100"/>
          </a:xfrm>
          <a:prstGeom prst="rect">
            <a:avLst/>
          </a:prstGeom>
          <a:noFill/>
          <a:ln>
            <a:noFill/>
          </a:ln>
        </p:spPr>
        <p:txBody>
          <a:bodyPr anchorCtr="0" anchor="t" bIns="45700" lIns="91425" rIns="91425" tIns="45700">
            <a:noAutofit/>
          </a:bodyPr>
          <a:lstStyle/>
          <a:p>
            <a:pPr indent="0" lvl="0" marL="0" marR="0" rtl="0" algn="l">
              <a:lnSpc>
                <a:spcPct val="100000"/>
              </a:lnSpc>
              <a:spcBef>
                <a:spcPts val="0"/>
              </a:spcBef>
              <a:spcAft>
                <a:spcPts val="0"/>
              </a:spcAft>
              <a:buClr>
                <a:srgbClr val="FF0000"/>
              </a:buClr>
              <a:buSzPct val="25000"/>
              <a:buFont typeface="Calibri"/>
              <a:buNone/>
            </a:pPr>
            <a:r>
              <a:rPr b="1" i="0" lang="en-US" sz="3200" u="none" cap="none" strike="noStrike">
                <a:solidFill>
                  <a:srgbClr val="FF0000"/>
                </a:solidFill>
                <a:latin typeface="Calibri"/>
                <a:ea typeface="Calibri"/>
                <a:cs typeface="Calibri"/>
                <a:sym typeface="Calibri"/>
              </a:rPr>
              <a:t>are enduring</a:t>
            </a: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273"/>
                                        </p:tgtEl>
                                        <p:attrNameLst>
                                          <p:attrName>style.visibility</p:attrName>
                                        </p:attrNameLst>
                                      </p:cBhvr>
                                      <p:to>
                                        <p:strVal val="visible"/>
                                      </p:to>
                                    </p:set>
                                    <p:anim calcmode="lin" valueType="num">
                                      <p:cBhvr additive="base">
                                        <p:cTn dur="500"/>
                                        <p:tgtEl>
                                          <p:spTgt spid="273"/>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274"/>
                                        </p:tgtEl>
                                        <p:attrNameLst>
                                          <p:attrName>style.visibility</p:attrName>
                                        </p:attrNameLst>
                                      </p:cBhvr>
                                      <p:to>
                                        <p:strVal val="visible"/>
                                      </p:to>
                                    </p:set>
                                    <p:anim calcmode="lin" valueType="num">
                                      <p:cBhvr additive="base">
                                        <p:cTn dur="500"/>
                                        <p:tgtEl>
                                          <p:spTgt spid="274"/>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275"/>
                                        </p:tgtEl>
                                        <p:attrNameLst>
                                          <p:attrName>style.visibility</p:attrName>
                                        </p:attrNameLst>
                                      </p:cBhvr>
                                      <p:to>
                                        <p:strVal val="visible"/>
                                      </p:to>
                                    </p:set>
                                    <p:anim calcmode="lin" valueType="num">
                                      <p:cBhvr additive="base">
                                        <p:cTn dur="500"/>
                                        <p:tgtEl>
                                          <p:spTgt spid="275"/>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276"/>
                                        </p:tgtEl>
                                        <p:attrNameLst>
                                          <p:attrName>style.visibility</p:attrName>
                                        </p:attrNameLst>
                                      </p:cBhvr>
                                      <p:to>
                                        <p:strVal val="visible"/>
                                      </p:to>
                                    </p:set>
                                    <p:anim calcmode="lin" valueType="num">
                                      <p:cBhvr additive="base">
                                        <p:cTn dur="500"/>
                                        <p:tgtEl>
                                          <p:spTgt spid="276"/>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p:cSld>
    <p:spTree>
      <p:nvGrpSpPr>
        <p:cNvPr id="280" name="Shape 280"/>
        <p:cNvGrpSpPr/>
        <p:nvPr/>
      </p:nvGrpSpPr>
      <p:grpSpPr>
        <a:xfrm>
          <a:off x="0" y="0"/>
          <a:ext cx="0" cy="0"/>
          <a:chOff x="0" y="0"/>
          <a:chExt cx="0" cy="0"/>
        </a:xfrm>
      </p:grpSpPr>
      <p:sp>
        <p:nvSpPr>
          <p:cNvPr id="281" name="Shape 281"/>
          <p:cNvSpPr txBox="1"/>
          <p:nvPr>
            <p:ph type="title"/>
          </p:nvPr>
        </p:nvSpPr>
        <p:spPr>
          <a:xfrm>
            <a:off x="457200" y="274637"/>
            <a:ext cx="8229600" cy="1143000"/>
          </a:xfrm>
          <a:prstGeom prst="rect">
            <a:avLst/>
          </a:prstGeom>
          <a:noFill/>
          <a:ln>
            <a:noFill/>
          </a:ln>
        </p:spPr>
        <p:txBody>
          <a:bodyPr anchorCtr="0" anchor="ctr" bIns="45700" lIns="91425" rIns="91425" tIns="45700">
            <a:noAutofit/>
          </a:bodyPr>
          <a:lstStyle/>
          <a:p>
            <a:pPr indent="0" lvl="0" marL="0" marR="0" rtl="0" algn="ctr">
              <a:spcBef>
                <a:spcPts val="0"/>
              </a:spcBef>
              <a:spcAft>
                <a:spcPts val="0"/>
              </a:spcAft>
              <a:buSzPct val="25000"/>
              <a:buNone/>
            </a:pPr>
            <a:r>
              <a:t/>
            </a:r>
            <a:endParaRPr b="0" i="0" sz="4400" u="none" cap="none" strike="noStrike">
              <a:solidFill>
                <a:schemeClr val="lt1"/>
              </a:solidFill>
              <a:latin typeface="Calibri"/>
              <a:ea typeface="Calibri"/>
              <a:cs typeface="Calibri"/>
              <a:sym typeface="Calibri"/>
            </a:endParaRPr>
          </a:p>
        </p:txBody>
      </p:sp>
      <p:sp>
        <p:nvSpPr>
          <p:cNvPr id="282" name="Shape 282"/>
          <p:cNvSpPr txBox="1"/>
          <p:nvPr>
            <p:ph idx="1" type="body"/>
          </p:nvPr>
        </p:nvSpPr>
        <p:spPr>
          <a:xfrm>
            <a:off x="457200" y="1600200"/>
            <a:ext cx="8229600" cy="4525961"/>
          </a:xfrm>
          <a:prstGeom prst="rect">
            <a:avLst/>
          </a:prstGeom>
          <a:noFill/>
          <a:ln>
            <a:noFill/>
          </a:ln>
        </p:spPr>
        <p:txBody>
          <a:bodyPr anchorCtr="0" anchor="t" bIns="45700" lIns="91425" rIns="91425" tIns="45700">
            <a:noAutofit/>
          </a:bodyPr>
          <a:lstStyle/>
          <a:p>
            <a:pPr indent="0" lvl="0" marL="0" marR="0" rtl="0" algn="l">
              <a:lnSpc>
                <a:spcPct val="100000"/>
              </a:lnSpc>
              <a:spcBef>
                <a:spcPts val="0"/>
              </a:spcBef>
              <a:spcAft>
                <a:spcPts val="0"/>
              </a:spcAft>
              <a:buClr>
                <a:schemeClr val="lt1"/>
              </a:buClr>
              <a:buSzPct val="25000"/>
              <a:buFont typeface="Arial"/>
              <a:buNone/>
            </a:pPr>
            <a:r>
              <a:rPr b="0" i="0" lang="en-US" sz="3200" u="none">
                <a:solidFill>
                  <a:schemeClr val="lt1"/>
                </a:solidFill>
                <a:latin typeface="Calibri"/>
                <a:ea typeface="Calibri"/>
                <a:cs typeface="Calibri"/>
                <a:sym typeface="Calibri"/>
              </a:rPr>
              <a:t>15. At the moment, the judge (see) …..…………. both the Defendant's lawyer and the Claimant's lawyer privately in his chamber.</a:t>
            </a:r>
          </a:p>
          <a:p>
            <a:pPr indent="0" lvl="0" marL="0" marR="0" rtl="0" algn="l">
              <a:lnSpc>
                <a:spcPct val="100000"/>
              </a:lnSpc>
              <a:spcBef>
                <a:spcPts val="640"/>
              </a:spcBef>
              <a:spcAft>
                <a:spcPts val="0"/>
              </a:spcAft>
              <a:buClr>
                <a:schemeClr val="lt1"/>
              </a:buClr>
              <a:buSzPct val="25000"/>
              <a:buFont typeface="Arial"/>
              <a:buNone/>
            </a:pPr>
            <a:r>
              <a:rPr b="0" i="0" lang="en-US" sz="3200" u="none">
                <a:solidFill>
                  <a:schemeClr val="lt1"/>
                </a:solidFill>
                <a:latin typeface="Calibri"/>
                <a:ea typeface="Calibri"/>
                <a:cs typeface="Calibri"/>
                <a:sym typeface="Calibri"/>
              </a:rPr>
              <a:t>16. A: ……..you </a:t>
            </a:r>
            <a:r>
              <a:rPr b="0" i="1" lang="en-US" sz="3200" u="none">
                <a:solidFill>
                  <a:schemeClr val="lt1"/>
                </a:solidFill>
                <a:latin typeface="Calibri"/>
                <a:ea typeface="Calibri"/>
                <a:cs typeface="Calibri"/>
                <a:sym typeface="Calibri"/>
              </a:rPr>
              <a:t>(think) …………. </a:t>
            </a:r>
            <a:r>
              <a:rPr b="0" i="0" lang="en-US" sz="3200" u="none">
                <a:solidFill>
                  <a:schemeClr val="lt1"/>
                </a:solidFill>
                <a:latin typeface="Calibri"/>
                <a:ea typeface="Calibri"/>
                <a:cs typeface="Calibri"/>
                <a:sym typeface="Calibri"/>
              </a:rPr>
              <a:t>you (have) ………….. any chance of winning this chess match?</a:t>
            </a:r>
          </a:p>
          <a:p>
            <a:pPr indent="0" lvl="0" marL="0" marR="0" rtl="0" algn="l">
              <a:lnSpc>
                <a:spcPct val="100000"/>
              </a:lnSpc>
              <a:spcBef>
                <a:spcPts val="640"/>
              </a:spcBef>
              <a:spcAft>
                <a:spcPts val="0"/>
              </a:spcAft>
              <a:buClr>
                <a:schemeClr val="lt1"/>
              </a:buClr>
              <a:buSzPct val="25000"/>
              <a:buFont typeface="Arial"/>
              <a:buNone/>
            </a:pPr>
            <a:r>
              <a:rPr b="0" i="0" lang="en-US" sz="3200" u="none">
                <a:solidFill>
                  <a:schemeClr val="lt1"/>
                </a:solidFill>
                <a:latin typeface="Calibri"/>
                <a:ea typeface="Calibri"/>
                <a:cs typeface="Calibri"/>
                <a:sym typeface="Calibri"/>
              </a:rPr>
              <a:t>B: Yes, I (see) ………… a number of good moves that I can make from this position.</a:t>
            </a:r>
          </a:p>
          <a:p>
            <a:pPr indent="-342900" lvl="0" marL="342900" marR="0" rtl="0" algn="l">
              <a:spcBef>
                <a:spcPts val="640"/>
              </a:spcBef>
              <a:spcAft>
                <a:spcPts val="0"/>
              </a:spcAft>
              <a:buClr>
                <a:schemeClr val="lt1"/>
              </a:buClr>
              <a:buSzPct val="100000"/>
              <a:buFont typeface="Arial"/>
              <a:buNone/>
            </a:pPr>
            <a:r>
              <a:t/>
            </a:r>
            <a:endParaRPr b="0" i="0" sz="3200" u="none">
              <a:solidFill>
                <a:schemeClr val="lt1"/>
              </a:solidFill>
              <a:latin typeface="Calibri"/>
              <a:ea typeface="Calibri"/>
              <a:cs typeface="Calibri"/>
              <a:sym typeface="Calibri"/>
            </a:endParaRPr>
          </a:p>
        </p:txBody>
      </p:sp>
      <p:sp>
        <p:nvSpPr>
          <p:cNvPr id="283" name="Shape 283"/>
          <p:cNvSpPr txBox="1"/>
          <p:nvPr/>
        </p:nvSpPr>
        <p:spPr>
          <a:xfrm>
            <a:off x="6443662" y="1557337"/>
            <a:ext cx="1633536" cy="584200"/>
          </a:xfrm>
          <a:prstGeom prst="rect">
            <a:avLst/>
          </a:prstGeom>
          <a:noFill/>
          <a:ln>
            <a:noFill/>
          </a:ln>
        </p:spPr>
        <p:txBody>
          <a:bodyPr anchorCtr="0" anchor="t" bIns="45700" lIns="91425" rIns="91425" tIns="45700">
            <a:noAutofit/>
          </a:bodyPr>
          <a:lstStyle/>
          <a:p>
            <a:pPr indent="0" lvl="0" marL="0" marR="0" rtl="0" algn="l">
              <a:lnSpc>
                <a:spcPct val="100000"/>
              </a:lnSpc>
              <a:spcBef>
                <a:spcPts val="0"/>
              </a:spcBef>
              <a:spcAft>
                <a:spcPts val="0"/>
              </a:spcAft>
              <a:buClr>
                <a:srgbClr val="FF0000"/>
              </a:buClr>
              <a:buSzPct val="25000"/>
              <a:buFont typeface="Calibri"/>
              <a:buNone/>
            </a:pPr>
            <a:r>
              <a:rPr b="1" i="0" lang="en-US" sz="3200" u="none" cap="none" strike="noStrike">
                <a:solidFill>
                  <a:srgbClr val="FF0000"/>
                </a:solidFill>
                <a:latin typeface="Calibri"/>
                <a:ea typeface="Calibri"/>
                <a:cs typeface="Calibri"/>
                <a:sym typeface="Calibri"/>
              </a:rPr>
              <a:t>is seeing</a:t>
            </a:r>
          </a:p>
        </p:txBody>
      </p:sp>
      <p:sp>
        <p:nvSpPr>
          <p:cNvPr id="284" name="Shape 284"/>
          <p:cNvSpPr txBox="1"/>
          <p:nvPr/>
        </p:nvSpPr>
        <p:spPr>
          <a:xfrm>
            <a:off x="1547812" y="3141661"/>
            <a:ext cx="3775075" cy="584200"/>
          </a:xfrm>
          <a:prstGeom prst="rect">
            <a:avLst/>
          </a:prstGeom>
          <a:noFill/>
          <a:ln>
            <a:noFill/>
          </a:ln>
        </p:spPr>
        <p:txBody>
          <a:bodyPr anchorCtr="0" anchor="t" bIns="45700" lIns="91425" rIns="91425" tIns="45700">
            <a:noAutofit/>
          </a:bodyPr>
          <a:lstStyle/>
          <a:p>
            <a:pPr indent="0" lvl="0" marL="0" marR="0" rtl="0" algn="l">
              <a:lnSpc>
                <a:spcPct val="100000"/>
              </a:lnSpc>
              <a:spcBef>
                <a:spcPts val="0"/>
              </a:spcBef>
              <a:spcAft>
                <a:spcPts val="0"/>
              </a:spcAft>
              <a:buClr>
                <a:srgbClr val="FF0000"/>
              </a:buClr>
              <a:buSzPct val="25000"/>
              <a:buFont typeface="Calibri"/>
              <a:buNone/>
            </a:pPr>
            <a:r>
              <a:rPr b="1" i="0" lang="en-US" sz="3200" u="none" cap="none" strike="noStrike">
                <a:solidFill>
                  <a:srgbClr val="FF0000"/>
                </a:solidFill>
                <a:latin typeface="Calibri"/>
                <a:ea typeface="Calibri"/>
                <a:cs typeface="Calibri"/>
                <a:sym typeface="Calibri"/>
              </a:rPr>
              <a:t>Do                        think</a:t>
            </a:r>
          </a:p>
        </p:txBody>
      </p:sp>
      <p:sp>
        <p:nvSpPr>
          <p:cNvPr id="285" name="Shape 285"/>
          <p:cNvSpPr txBox="1"/>
          <p:nvPr/>
        </p:nvSpPr>
        <p:spPr>
          <a:xfrm>
            <a:off x="539750" y="3573450"/>
            <a:ext cx="1226100" cy="584100"/>
          </a:xfrm>
          <a:prstGeom prst="rect">
            <a:avLst/>
          </a:prstGeom>
          <a:noFill/>
          <a:ln>
            <a:noFill/>
          </a:ln>
        </p:spPr>
        <p:txBody>
          <a:bodyPr anchorCtr="0" anchor="t" bIns="45700" lIns="91425" rIns="91425" tIns="45700">
            <a:noAutofit/>
          </a:bodyPr>
          <a:lstStyle/>
          <a:p>
            <a:pPr indent="0" lvl="0" marL="0" marR="0" rtl="0" algn="l">
              <a:lnSpc>
                <a:spcPct val="100000"/>
              </a:lnSpc>
              <a:spcBef>
                <a:spcPts val="0"/>
              </a:spcBef>
              <a:spcAft>
                <a:spcPts val="0"/>
              </a:spcAft>
              <a:buClr>
                <a:srgbClr val="FF0000"/>
              </a:buClr>
              <a:buSzPct val="25000"/>
              <a:buFont typeface="Calibri"/>
              <a:buNone/>
            </a:pPr>
            <a:r>
              <a:rPr b="1" i="0" lang="en-US" sz="3200" u="none" cap="none" strike="noStrike">
                <a:solidFill>
                  <a:srgbClr val="FF0000"/>
                </a:solidFill>
                <a:latin typeface="Calibri"/>
                <a:ea typeface="Calibri"/>
                <a:cs typeface="Calibri"/>
                <a:sym typeface="Calibri"/>
              </a:rPr>
              <a:t>have</a:t>
            </a:r>
          </a:p>
        </p:txBody>
      </p:sp>
      <p:sp>
        <p:nvSpPr>
          <p:cNvPr id="286" name="Shape 286"/>
          <p:cNvSpPr txBox="1"/>
          <p:nvPr/>
        </p:nvSpPr>
        <p:spPr>
          <a:xfrm>
            <a:off x="2843211" y="4652962"/>
            <a:ext cx="762000" cy="584200"/>
          </a:xfrm>
          <a:prstGeom prst="rect">
            <a:avLst/>
          </a:prstGeom>
          <a:noFill/>
          <a:ln>
            <a:noFill/>
          </a:ln>
        </p:spPr>
        <p:txBody>
          <a:bodyPr anchorCtr="0" anchor="t" bIns="45700" lIns="91425" rIns="91425" tIns="45700">
            <a:noAutofit/>
          </a:bodyPr>
          <a:lstStyle/>
          <a:p>
            <a:pPr indent="0" lvl="0" marL="0" marR="0" rtl="0" algn="l">
              <a:lnSpc>
                <a:spcPct val="100000"/>
              </a:lnSpc>
              <a:spcBef>
                <a:spcPts val="0"/>
              </a:spcBef>
              <a:spcAft>
                <a:spcPts val="0"/>
              </a:spcAft>
              <a:buClr>
                <a:srgbClr val="FF0000"/>
              </a:buClr>
              <a:buSzPct val="25000"/>
              <a:buFont typeface="Calibri"/>
              <a:buNone/>
            </a:pPr>
            <a:r>
              <a:rPr b="1" i="0" lang="en-US" sz="3200" u="none" cap="none" strike="noStrike">
                <a:solidFill>
                  <a:srgbClr val="FF0000"/>
                </a:solidFill>
                <a:latin typeface="Calibri"/>
                <a:ea typeface="Calibri"/>
                <a:cs typeface="Calibri"/>
                <a:sym typeface="Calibri"/>
              </a:rPr>
              <a:t>see</a:t>
            </a: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283"/>
                                        </p:tgtEl>
                                        <p:attrNameLst>
                                          <p:attrName>style.visibility</p:attrName>
                                        </p:attrNameLst>
                                      </p:cBhvr>
                                      <p:to>
                                        <p:strVal val="visible"/>
                                      </p:to>
                                    </p:set>
                                    <p:anim calcmode="lin" valueType="num">
                                      <p:cBhvr additive="base">
                                        <p:cTn dur="500"/>
                                        <p:tgtEl>
                                          <p:spTgt spid="283"/>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284"/>
                                        </p:tgtEl>
                                        <p:attrNameLst>
                                          <p:attrName>style.visibility</p:attrName>
                                        </p:attrNameLst>
                                      </p:cBhvr>
                                      <p:to>
                                        <p:strVal val="visible"/>
                                      </p:to>
                                    </p:set>
                                    <p:anim calcmode="lin" valueType="num">
                                      <p:cBhvr additive="base">
                                        <p:cTn dur="500"/>
                                        <p:tgtEl>
                                          <p:spTgt spid="284"/>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285"/>
                                        </p:tgtEl>
                                        <p:attrNameLst>
                                          <p:attrName>style.visibility</p:attrName>
                                        </p:attrNameLst>
                                      </p:cBhvr>
                                      <p:to>
                                        <p:strVal val="visible"/>
                                      </p:to>
                                    </p:set>
                                    <p:anim calcmode="lin" valueType="num">
                                      <p:cBhvr additive="base">
                                        <p:cTn dur="500"/>
                                        <p:tgtEl>
                                          <p:spTgt spid="285"/>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286"/>
                                        </p:tgtEl>
                                        <p:attrNameLst>
                                          <p:attrName>style.visibility</p:attrName>
                                        </p:attrNameLst>
                                      </p:cBhvr>
                                      <p:to>
                                        <p:strVal val="visible"/>
                                      </p:to>
                                    </p:set>
                                    <p:anim calcmode="lin" valueType="num">
                                      <p:cBhvr additive="base">
                                        <p:cTn dur="500"/>
                                        <p:tgtEl>
                                          <p:spTgt spid="286"/>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theme/theme1.xml><?xml version="1.0" encoding="utf-8"?>
<a:theme xmlns:a="http://schemas.openxmlformats.org/drawingml/2006/main" xmlns:r="http://schemas.openxmlformats.org/officeDocument/2006/relationships" name="Ofis Teması">
  <a:themeElements>
    <a:clrScheme name="Ofis">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Custom Theme">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